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73"/>
  </p:notesMasterIdLst>
  <p:sldIdLst>
    <p:sldId id="256" r:id="rId3"/>
    <p:sldId id="348" r:id="rId4"/>
    <p:sldId id="258" r:id="rId5"/>
    <p:sldId id="329" r:id="rId6"/>
    <p:sldId id="267" r:id="rId7"/>
    <p:sldId id="268" r:id="rId8"/>
    <p:sldId id="269" r:id="rId9"/>
    <p:sldId id="270" r:id="rId10"/>
    <p:sldId id="314" r:id="rId11"/>
    <p:sldId id="315" r:id="rId12"/>
    <p:sldId id="316" r:id="rId13"/>
    <p:sldId id="317" r:id="rId14"/>
    <p:sldId id="318" r:id="rId15"/>
    <p:sldId id="330" r:id="rId16"/>
    <p:sldId id="356" r:id="rId17"/>
    <p:sldId id="360" r:id="rId18"/>
    <p:sldId id="361" r:id="rId19"/>
    <p:sldId id="319" r:id="rId20"/>
    <p:sldId id="340" r:id="rId21"/>
    <p:sldId id="341" r:id="rId22"/>
    <p:sldId id="342" r:id="rId23"/>
    <p:sldId id="343" r:id="rId24"/>
    <p:sldId id="344" r:id="rId25"/>
    <p:sldId id="345" r:id="rId26"/>
    <p:sldId id="358" r:id="rId27"/>
    <p:sldId id="349" r:id="rId28"/>
    <p:sldId id="346" r:id="rId29"/>
    <p:sldId id="322" r:id="rId30"/>
    <p:sldId id="323" r:id="rId31"/>
    <p:sldId id="324" r:id="rId32"/>
    <p:sldId id="273" r:id="rId33"/>
    <p:sldId id="350" r:id="rId34"/>
    <p:sldId id="347" r:id="rId35"/>
    <p:sldId id="312" r:id="rId36"/>
    <p:sldId id="326" r:id="rId37"/>
    <p:sldId id="284" r:id="rId38"/>
    <p:sldId id="271" r:id="rId39"/>
    <p:sldId id="285" r:id="rId40"/>
    <p:sldId id="297" r:id="rId41"/>
    <p:sldId id="294" r:id="rId42"/>
    <p:sldId id="293" r:id="rId43"/>
    <p:sldId id="296" r:id="rId44"/>
    <p:sldId id="295" r:id="rId45"/>
    <p:sldId id="306" r:id="rId46"/>
    <p:sldId id="274" r:id="rId47"/>
    <p:sldId id="301" r:id="rId48"/>
    <p:sldId id="302" r:id="rId49"/>
    <p:sldId id="304" r:id="rId50"/>
    <p:sldId id="305" r:id="rId51"/>
    <p:sldId id="307" r:id="rId52"/>
    <p:sldId id="308" r:id="rId53"/>
    <p:sldId id="309" r:id="rId54"/>
    <p:sldId id="310" r:id="rId55"/>
    <p:sldId id="311" r:id="rId56"/>
    <p:sldId id="275" r:id="rId57"/>
    <p:sldId id="362" r:id="rId58"/>
    <p:sldId id="303" r:id="rId59"/>
    <p:sldId id="363" r:id="rId60"/>
    <p:sldId id="364" r:id="rId61"/>
    <p:sldId id="365" r:id="rId62"/>
    <p:sldId id="325" r:id="rId63"/>
    <p:sldId id="355" r:id="rId64"/>
    <p:sldId id="351" r:id="rId65"/>
    <p:sldId id="352" r:id="rId66"/>
    <p:sldId id="353" r:id="rId67"/>
    <p:sldId id="354" r:id="rId68"/>
    <p:sldId id="313" r:id="rId69"/>
    <p:sldId id="328" r:id="rId70"/>
    <p:sldId id="359" r:id="rId71"/>
    <p:sldId id="35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77432A-ED19-4AC2-B371-472BED79BF1C}">
          <p14:sldIdLst>
            <p14:sldId id="256"/>
            <p14:sldId id="348"/>
            <p14:sldId id="258"/>
          </p14:sldIdLst>
        </p14:section>
        <p14:section name="Introduction" id="{F8C56711-16AD-4A54-A772-8AC5E8662E4D}">
          <p14:sldIdLst>
            <p14:sldId id="329"/>
            <p14:sldId id="267"/>
            <p14:sldId id="268"/>
            <p14:sldId id="269"/>
            <p14:sldId id="270"/>
            <p14:sldId id="314"/>
            <p14:sldId id="315"/>
            <p14:sldId id="316"/>
            <p14:sldId id="317"/>
            <p14:sldId id="318"/>
          </p14:sldIdLst>
        </p14:section>
        <p14:section name="Application of Information Extraction" id="{55DF9C6C-8CF1-4A98-A921-48C465152147}">
          <p14:sldIdLst>
            <p14:sldId id="330"/>
            <p14:sldId id="356"/>
            <p14:sldId id="360"/>
            <p14:sldId id="361"/>
            <p14:sldId id="319"/>
            <p14:sldId id="340"/>
            <p14:sldId id="341"/>
            <p14:sldId id="342"/>
            <p14:sldId id="343"/>
            <p14:sldId id="344"/>
            <p14:sldId id="345"/>
            <p14:sldId id="358"/>
          </p14:sldIdLst>
        </p14:section>
        <p14:section name="Collecting and distributing social media data" id="{0E299680-3A93-4AB9-90E5-F8D62F9D8625}">
          <p14:sldIdLst>
            <p14:sldId id="349"/>
            <p14:sldId id="346"/>
            <p14:sldId id="322"/>
            <p14:sldId id="323"/>
            <p14:sldId id="324"/>
            <p14:sldId id="273"/>
          </p14:sldIdLst>
        </p14:section>
        <p14:section name="Methods for extraction" id="{73F1A048-3354-49CC-BFD3-07755CF8FDC1}">
          <p14:sldIdLst>
            <p14:sldId id="350"/>
            <p14:sldId id="347"/>
            <p14:sldId id="312"/>
            <p14:sldId id="326"/>
            <p14:sldId id="284"/>
            <p14:sldId id="271"/>
            <p14:sldId id="285"/>
            <p14:sldId id="297"/>
            <p14:sldId id="294"/>
            <p14:sldId id="293"/>
            <p14:sldId id="296"/>
            <p14:sldId id="295"/>
            <p14:sldId id="306"/>
            <p14:sldId id="274"/>
            <p14:sldId id="301"/>
            <p14:sldId id="302"/>
            <p14:sldId id="304"/>
            <p14:sldId id="305"/>
            <p14:sldId id="307"/>
            <p14:sldId id="308"/>
            <p14:sldId id="309"/>
            <p14:sldId id="310"/>
            <p14:sldId id="311"/>
            <p14:sldId id="275"/>
            <p14:sldId id="362"/>
            <p14:sldId id="303"/>
            <p14:sldId id="363"/>
            <p14:sldId id="364"/>
            <p14:sldId id="365"/>
          </p14:sldIdLst>
        </p14:section>
        <p14:section name="Hands On" id="{064BED04-FCD1-4F0A-96A3-EEC886CAF3B9}">
          <p14:sldIdLst>
            <p14:sldId id="325"/>
            <p14:sldId id="355"/>
            <p14:sldId id="351"/>
            <p14:sldId id="352"/>
            <p14:sldId id="353"/>
          </p14:sldIdLst>
        </p14:section>
        <p14:section name="Conclusion" id="{87E6782B-E5A0-4BF9-9A02-6DEA6104DEFB}">
          <p14:sldIdLst>
            <p14:sldId id="354"/>
            <p14:sldId id="313"/>
            <p14:sldId id="328"/>
            <p14:sldId id="359"/>
            <p14:sldId id="3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D8CE79-751E-4544-89EE-656A9CEDB549}" v="85" dt="2021-04-20T07:16:37.6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619"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zapour, Shadi" userId="S::rezapou2@illinois.edu::dcb5ec9e-6291-456b-8790-270ae190e873" providerId="AD" clId="Web-{E0847F6E-E553-9B31-7C02-E0D91D763136}"/>
    <pc:docChg chg="delSld modSld">
      <pc:chgData name="Rezapour, Shadi" userId="S::rezapou2@illinois.edu::dcb5ec9e-6291-456b-8790-270ae190e873" providerId="AD" clId="Web-{E0847F6E-E553-9B31-7C02-E0D91D763136}" dt="2020-07-17T17:27:05.161" v="277" actId="1076"/>
      <pc:docMkLst>
        <pc:docMk/>
      </pc:docMkLst>
      <pc:sldChg chg="del">
        <pc:chgData name="Rezapour, Shadi" userId="S::rezapou2@illinois.edu::dcb5ec9e-6291-456b-8790-270ae190e873" providerId="AD" clId="Web-{E0847F6E-E553-9B31-7C02-E0D91D763136}" dt="2020-07-17T17:13:22.781" v="0"/>
        <pc:sldMkLst>
          <pc:docMk/>
          <pc:sldMk cId="1191061415" sldId="263"/>
        </pc:sldMkLst>
      </pc:sldChg>
      <pc:sldChg chg="modSp">
        <pc:chgData name="Rezapour, Shadi" userId="S::rezapou2@illinois.edu::dcb5ec9e-6291-456b-8790-270ae190e873" providerId="AD" clId="Web-{E0847F6E-E553-9B31-7C02-E0D91D763136}" dt="2020-07-17T17:26:34.801" v="276" actId="1076"/>
        <pc:sldMkLst>
          <pc:docMk/>
          <pc:sldMk cId="4042188782" sldId="331"/>
        </pc:sldMkLst>
        <pc:spChg chg="mod">
          <ac:chgData name="Rezapour, Shadi" userId="S::rezapou2@illinois.edu::dcb5ec9e-6291-456b-8790-270ae190e873" providerId="AD" clId="Web-{E0847F6E-E553-9B31-7C02-E0D91D763136}" dt="2020-07-17T17:26:32.239" v="274" actId="20577"/>
          <ac:spMkLst>
            <pc:docMk/>
            <pc:sldMk cId="4042188782" sldId="331"/>
            <ac:spMk id="3" creationId="{00000000-0000-0000-0000-000000000000}"/>
          </ac:spMkLst>
        </pc:spChg>
        <pc:picChg chg="mod">
          <ac:chgData name="Rezapour, Shadi" userId="S::rezapou2@illinois.edu::dcb5ec9e-6291-456b-8790-270ae190e873" providerId="AD" clId="Web-{E0847F6E-E553-9B31-7C02-E0D91D763136}" dt="2020-07-17T17:26:34.801" v="276" actId="1076"/>
          <ac:picMkLst>
            <pc:docMk/>
            <pc:sldMk cId="4042188782" sldId="331"/>
            <ac:picMk id="4" creationId="{00000000-0000-0000-0000-000000000000}"/>
          </ac:picMkLst>
        </pc:picChg>
      </pc:sldChg>
      <pc:sldChg chg="modSp">
        <pc:chgData name="Rezapour, Shadi" userId="S::rezapou2@illinois.edu::dcb5ec9e-6291-456b-8790-270ae190e873" providerId="AD" clId="Web-{E0847F6E-E553-9B31-7C02-E0D91D763136}" dt="2020-07-17T17:27:05.161" v="277" actId="1076"/>
        <pc:sldMkLst>
          <pc:docMk/>
          <pc:sldMk cId="1791870991" sldId="332"/>
        </pc:sldMkLst>
        <pc:picChg chg="mod">
          <ac:chgData name="Rezapour, Shadi" userId="S::rezapou2@illinois.edu::dcb5ec9e-6291-456b-8790-270ae190e873" providerId="AD" clId="Web-{E0847F6E-E553-9B31-7C02-E0D91D763136}" dt="2020-07-17T17:27:05.161" v="277" actId="1076"/>
          <ac:picMkLst>
            <pc:docMk/>
            <pc:sldMk cId="1791870991" sldId="332"/>
            <ac:picMk id="8" creationId="{00000000-0000-0000-0000-000000000000}"/>
          </ac:picMkLst>
        </pc:picChg>
      </pc:sldChg>
    </pc:docChg>
  </pc:docChgLst>
  <pc:docChgLst>
    <pc:chgData name="Diesner, Jana" userId="S::jdiesner@illinois.edu::7a88ab6a-8f6f-457a-a651-df992e5b8fe1" providerId="AD" clId="Web-{14D7DE2C-1E08-0B96-8D90-2C841E05AD03}"/>
    <pc:docChg chg="addSld modSld">
      <pc:chgData name="Diesner, Jana" userId="S::jdiesner@illinois.edu::7a88ab6a-8f6f-457a-a651-df992e5b8fe1" providerId="AD" clId="Web-{14D7DE2C-1E08-0B96-8D90-2C841E05AD03}" dt="2020-07-17T14:13:28.484" v="249" actId="20577"/>
      <pc:docMkLst>
        <pc:docMk/>
      </pc:docMkLst>
      <pc:sldChg chg="modSp">
        <pc:chgData name="Diesner, Jana" userId="S::jdiesner@illinois.edu::7a88ab6a-8f6f-457a-a651-df992e5b8fe1" providerId="AD" clId="Web-{14D7DE2C-1E08-0B96-8D90-2C841E05AD03}" dt="2020-07-17T14:13:07.920" v="236" actId="20577"/>
        <pc:sldMkLst>
          <pc:docMk/>
          <pc:sldMk cId="3676112479" sldId="313"/>
        </pc:sldMkLst>
        <pc:spChg chg="mod">
          <ac:chgData name="Diesner, Jana" userId="S::jdiesner@illinois.edu::7a88ab6a-8f6f-457a-a651-df992e5b8fe1" providerId="AD" clId="Web-{14D7DE2C-1E08-0B96-8D90-2C841E05AD03}" dt="2020-07-17T14:13:07.920" v="236" actId="20577"/>
          <ac:spMkLst>
            <pc:docMk/>
            <pc:sldMk cId="3676112479" sldId="313"/>
            <ac:spMk id="3" creationId="{1E1A8D64-236C-4BB2-A7E8-84B5F573D01B}"/>
          </ac:spMkLst>
        </pc:spChg>
      </pc:sldChg>
      <pc:sldChg chg="modSp">
        <pc:chgData name="Diesner, Jana" userId="S::jdiesner@illinois.edu::7a88ab6a-8f6f-457a-a651-df992e5b8fe1" providerId="AD" clId="Web-{14D7DE2C-1E08-0B96-8D90-2C841E05AD03}" dt="2020-07-17T14:03:15.180" v="0" actId="20577"/>
        <pc:sldMkLst>
          <pc:docMk/>
          <pc:sldMk cId="3420101631" sldId="325"/>
        </pc:sldMkLst>
        <pc:spChg chg="mod">
          <ac:chgData name="Diesner, Jana" userId="S::jdiesner@illinois.edu::7a88ab6a-8f6f-457a-a651-df992e5b8fe1" providerId="AD" clId="Web-{14D7DE2C-1E08-0B96-8D90-2C841E05AD03}" dt="2020-07-17T14:03:15.180" v="0" actId="20577"/>
          <ac:spMkLst>
            <pc:docMk/>
            <pc:sldMk cId="3420101631" sldId="325"/>
            <ac:spMk id="7" creationId="{A5661DD2-539F-45BE-8194-5E180C9EF59B}"/>
          </ac:spMkLst>
        </pc:spChg>
      </pc:sldChg>
      <pc:sldChg chg="modSp new">
        <pc:chgData name="Diesner, Jana" userId="S::jdiesner@illinois.edu::7a88ab6a-8f6f-457a-a651-df992e5b8fe1" providerId="AD" clId="Web-{14D7DE2C-1E08-0B96-8D90-2C841E05AD03}" dt="2020-07-17T14:08:12.261" v="186" actId="20577"/>
        <pc:sldMkLst>
          <pc:docMk/>
          <pc:sldMk cId="2850248888" sldId="327"/>
        </pc:sldMkLst>
        <pc:spChg chg="mod">
          <ac:chgData name="Diesner, Jana" userId="S::jdiesner@illinois.edu::7a88ab6a-8f6f-457a-a651-df992e5b8fe1" providerId="AD" clId="Web-{14D7DE2C-1E08-0B96-8D90-2C841E05AD03}" dt="2020-07-17T14:06:18.394" v="55" actId="20577"/>
          <ac:spMkLst>
            <pc:docMk/>
            <pc:sldMk cId="2850248888" sldId="327"/>
            <ac:spMk id="2" creationId="{5EDC3F7D-7324-40A9-B3CA-B359D3777055}"/>
          </ac:spMkLst>
        </pc:spChg>
        <pc:spChg chg="mod">
          <ac:chgData name="Diesner, Jana" userId="S::jdiesner@illinois.edu::7a88ab6a-8f6f-457a-a651-df992e5b8fe1" providerId="AD" clId="Web-{14D7DE2C-1E08-0B96-8D90-2C841E05AD03}" dt="2020-07-17T14:08:12.261" v="186" actId="20577"/>
          <ac:spMkLst>
            <pc:docMk/>
            <pc:sldMk cId="2850248888" sldId="327"/>
            <ac:spMk id="3" creationId="{CCF7F159-141F-4297-810B-9C425184D8CD}"/>
          </ac:spMkLst>
        </pc:spChg>
      </pc:sldChg>
      <pc:sldChg chg="modSp new">
        <pc:chgData name="Diesner, Jana" userId="S::jdiesner@illinois.edu::7a88ab6a-8f6f-457a-a651-df992e5b8fe1" providerId="AD" clId="Web-{14D7DE2C-1E08-0B96-8D90-2C841E05AD03}" dt="2020-07-17T14:13:28.484" v="248" actId="20577"/>
        <pc:sldMkLst>
          <pc:docMk/>
          <pc:sldMk cId="908681250" sldId="328"/>
        </pc:sldMkLst>
        <pc:spChg chg="mod">
          <ac:chgData name="Diesner, Jana" userId="S::jdiesner@illinois.edu::7a88ab6a-8f6f-457a-a651-df992e5b8fe1" providerId="AD" clId="Web-{14D7DE2C-1E08-0B96-8D90-2C841E05AD03}" dt="2020-07-17T14:13:28.484" v="248" actId="20577"/>
          <ac:spMkLst>
            <pc:docMk/>
            <pc:sldMk cId="908681250" sldId="328"/>
            <ac:spMk id="2" creationId="{AFEFBA30-63BD-47A2-98BF-2FFFD86B1070}"/>
          </ac:spMkLst>
        </pc:spChg>
        <pc:spChg chg="mod">
          <ac:chgData name="Diesner, Jana" userId="S::jdiesner@illinois.edu::7a88ab6a-8f6f-457a-a651-df992e5b8fe1" providerId="AD" clId="Web-{14D7DE2C-1E08-0B96-8D90-2C841E05AD03}" dt="2020-07-17T14:13:14.686" v="244" actId="20577"/>
          <ac:spMkLst>
            <pc:docMk/>
            <pc:sldMk cId="908681250" sldId="328"/>
            <ac:spMk id="3" creationId="{2778EA61-AA12-4D69-BF71-1A17F87244E8}"/>
          </ac:spMkLst>
        </pc:spChg>
      </pc:sldChg>
    </pc:docChg>
  </pc:docChgLst>
  <pc:docChgLst>
    <pc:chgData name="Rezapour, Shadi" userId="S::rezapou2@illinois.edu::dcb5ec9e-6291-456b-8790-270ae190e873" providerId="AD" clId="Web-{00000000-0000-0000-0000-000000000000}"/>
    <pc:docChg chg="modSld">
      <pc:chgData name="Rezapour, Shadi" userId="S::rezapou2@illinois.edu::dcb5ec9e-6291-456b-8790-270ae190e873" providerId="AD" clId="Web-{00000000-0000-0000-0000-000000000000}" dt="2021-04-14T04:14:51.138" v="30" actId="20577"/>
      <pc:docMkLst>
        <pc:docMk/>
      </pc:docMkLst>
      <pc:sldChg chg="modSp">
        <pc:chgData name="Rezapour, Shadi" userId="S::rezapou2@illinois.edu::dcb5ec9e-6291-456b-8790-270ae190e873" providerId="AD" clId="Web-{00000000-0000-0000-0000-000000000000}" dt="2021-04-14T04:12:06.420" v="7" actId="20577"/>
        <pc:sldMkLst>
          <pc:docMk/>
          <pc:sldMk cId="3918816134" sldId="258"/>
        </pc:sldMkLst>
        <pc:spChg chg="mod">
          <ac:chgData name="Rezapour, Shadi" userId="S::rezapou2@illinois.edu::dcb5ec9e-6291-456b-8790-270ae190e873" providerId="AD" clId="Web-{00000000-0000-0000-0000-000000000000}" dt="2021-04-14T04:12:06.420" v="7" actId="20577"/>
          <ac:spMkLst>
            <pc:docMk/>
            <pc:sldMk cId="3918816134" sldId="258"/>
            <ac:spMk id="3" creationId="{00000000-0000-0000-0000-000000000000}"/>
          </ac:spMkLst>
        </pc:spChg>
      </pc:sldChg>
      <pc:sldChg chg="modSp">
        <pc:chgData name="Rezapour, Shadi" userId="S::rezapou2@illinois.edu::dcb5ec9e-6291-456b-8790-270ae190e873" providerId="AD" clId="Web-{00000000-0000-0000-0000-000000000000}" dt="2021-04-14T04:14:51.138" v="30" actId="20577"/>
        <pc:sldMkLst>
          <pc:docMk/>
          <pc:sldMk cId="89519075" sldId="358"/>
        </pc:sldMkLst>
        <pc:spChg chg="mod">
          <ac:chgData name="Rezapour, Shadi" userId="S::rezapou2@illinois.edu::dcb5ec9e-6291-456b-8790-270ae190e873" providerId="AD" clId="Web-{00000000-0000-0000-0000-000000000000}" dt="2021-04-14T04:14:51.138" v="30" actId="20577"/>
          <ac:spMkLst>
            <pc:docMk/>
            <pc:sldMk cId="89519075" sldId="358"/>
            <ac:spMk id="2" creationId="{58E571AA-2B3F-41F2-BF57-3BA5A883F84B}"/>
          </ac:spMkLst>
        </pc:spChg>
        <pc:spChg chg="mod">
          <ac:chgData name="Rezapour, Shadi" userId="S::rezapou2@illinois.edu::dcb5ec9e-6291-456b-8790-270ae190e873" providerId="AD" clId="Web-{00000000-0000-0000-0000-000000000000}" dt="2021-04-14T04:14:31.685" v="21" actId="20577"/>
          <ac:spMkLst>
            <pc:docMk/>
            <pc:sldMk cId="89519075" sldId="358"/>
            <ac:spMk id="3" creationId="{0FD692E6-E306-4254-8057-EC8906794D96}"/>
          </ac:spMkLst>
        </pc:spChg>
      </pc:sldChg>
    </pc:docChg>
  </pc:docChgLst>
  <pc:docChgLst>
    <pc:chgData name="Rezapour, Shadi" userId="S::rezapou2@illinois.edu::dcb5ec9e-6291-456b-8790-270ae190e873" providerId="AD" clId="Web-{725F1D5F-9DBE-A774-4EB1-223D965D0B03}"/>
    <pc:docChg chg="modSld">
      <pc:chgData name="Rezapour, Shadi" userId="S::rezapou2@illinois.edu::dcb5ec9e-6291-456b-8790-270ae190e873" providerId="AD" clId="Web-{725F1D5F-9DBE-A774-4EB1-223D965D0B03}" dt="2020-07-05T15:16:49.607" v="96" actId="20577"/>
      <pc:docMkLst>
        <pc:docMk/>
      </pc:docMkLst>
      <pc:sldChg chg="modSp">
        <pc:chgData name="Rezapour, Shadi" userId="S::rezapou2@illinois.edu::dcb5ec9e-6291-456b-8790-270ae190e873" providerId="AD" clId="Web-{725F1D5F-9DBE-A774-4EB1-223D965D0B03}" dt="2020-07-05T15:16:49.607" v="95" actId="20577"/>
        <pc:sldMkLst>
          <pc:docMk/>
          <pc:sldMk cId="3918816134" sldId="258"/>
        </pc:sldMkLst>
        <pc:spChg chg="mod">
          <ac:chgData name="Rezapour, Shadi" userId="S::rezapou2@illinois.edu::dcb5ec9e-6291-456b-8790-270ae190e873" providerId="AD" clId="Web-{725F1D5F-9DBE-A774-4EB1-223D965D0B03}" dt="2020-07-05T15:16:49.607" v="95" actId="20577"/>
          <ac:spMkLst>
            <pc:docMk/>
            <pc:sldMk cId="3918816134" sldId="258"/>
            <ac:spMk id="3" creationId="{00000000-0000-0000-0000-000000000000}"/>
          </ac:spMkLst>
        </pc:spChg>
      </pc:sldChg>
    </pc:docChg>
  </pc:docChgLst>
  <pc:docChgLst>
    <pc:chgData name="Mishra, Shubhanshu" userId="45afb5bf-a5ed-4984-a2e6-da38cfc866f8" providerId="ADAL" clId="{67D8CE79-751E-4544-89EE-656A9CEDB549}"/>
    <pc:docChg chg="undo custSel addSld delSld modSld sldOrd addSection modSection">
      <pc:chgData name="Mishra, Shubhanshu" userId="45afb5bf-a5ed-4984-a2e6-da38cfc866f8" providerId="ADAL" clId="{67D8CE79-751E-4544-89EE-656A9CEDB549}" dt="2021-04-20T07:16:37.568" v="674" actId="20577"/>
      <pc:docMkLst>
        <pc:docMk/>
      </pc:docMkLst>
      <pc:sldChg chg="addSp delSp modSp mod">
        <pc:chgData name="Mishra, Shubhanshu" userId="45afb5bf-a5ed-4984-a2e6-da38cfc866f8" providerId="ADAL" clId="{67D8CE79-751E-4544-89EE-656A9CEDB549}" dt="2021-04-13T02:19:40.608" v="79" actId="1076"/>
        <pc:sldMkLst>
          <pc:docMk/>
          <pc:sldMk cId="109857222" sldId="256"/>
        </pc:sldMkLst>
        <pc:spChg chg="mod">
          <ac:chgData name="Mishra, Shubhanshu" userId="45afb5bf-a5ed-4984-a2e6-da38cfc866f8" providerId="ADAL" clId="{67D8CE79-751E-4544-89EE-656A9CEDB549}" dt="2021-04-12T23:55:04.738" v="6" actId="27636"/>
          <ac:spMkLst>
            <pc:docMk/>
            <pc:sldMk cId="109857222" sldId="256"/>
            <ac:spMk id="2" creationId="{00000000-0000-0000-0000-000000000000}"/>
          </ac:spMkLst>
        </pc:spChg>
        <pc:spChg chg="mod">
          <ac:chgData name="Mishra, Shubhanshu" userId="45afb5bf-a5ed-4984-a2e6-da38cfc866f8" providerId="ADAL" clId="{67D8CE79-751E-4544-89EE-656A9CEDB549}" dt="2021-04-12T23:55:24.690" v="8" actId="20577"/>
          <ac:spMkLst>
            <pc:docMk/>
            <pc:sldMk cId="109857222" sldId="256"/>
            <ac:spMk id="3" creationId="{00000000-0000-0000-0000-000000000000}"/>
          </ac:spMkLst>
        </pc:spChg>
        <pc:picChg chg="del">
          <ac:chgData name="Mishra, Shubhanshu" userId="45afb5bf-a5ed-4984-a2e6-da38cfc866f8" providerId="ADAL" clId="{67D8CE79-751E-4544-89EE-656A9CEDB549}" dt="2021-04-12T23:54:37.121" v="0" actId="478"/>
          <ac:picMkLst>
            <pc:docMk/>
            <pc:sldMk cId="109857222" sldId="256"/>
            <ac:picMk id="5" creationId="{6BC2D91F-668D-4405-B232-C15D54FF246B}"/>
          </ac:picMkLst>
        </pc:picChg>
        <pc:picChg chg="add mod">
          <ac:chgData name="Mishra, Shubhanshu" userId="45afb5bf-a5ed-4984-a2e6-da38cfc866f8" providerId="ADAL" clId="{67D8CE79-751E-4544-89EE-656A9CEDB549}" dt="2021-04-13T02:19:40.608" v="79" actId="1076"/>
          <ac:picMkLst>
            <pc:docMk/>
            <pc:sldMk cId="109857222" sldId="256"/>
            <ac:picMk id="1026" creationId="{036B4576-F44E-43B6-9CFF-C1C6A50C31F2}"/>
          </ac:picMkLst>
        </pc:picChg>
      </pc:sldChg>
      <pc:sldChg chg="addSp modSp mod">
        <pc:chgData name="Mishra, Shubhanshu" userId="45afb5bf-a5ed-4984-a2e6-da38cfc866f8" providerId="ADAL" clId="{67D8CE79-751E-4544-89EE-656A9CEDB549}" dt="2021-04-16T03:30:32.999" v="522" actId="1076"/>
        <pc:sldMkLst>
          <pc:docMk/>
          <pc:sldMk cId="3103020846" sldId="269"/>
        </pc:sldMkLst>
        <pc:spChg chg="add mod">
          <ac:chgData name="Mishra, Shubhanshu" userId="45afb5bf-a5ed-4984-a2e6-da38cfc866f8" providerId="ADAL" clId="{67D8CE79-751E-4544-89EE-656A9CEDB549}" dt="2021-04-16T03:30:32.999" v="522" actId="1076"/>
          <ac:spMkLst>
            <pc:docMk/>
            <pc:sldMk cId="3103020846" sldId="269"/>
            <ac:spMk id="6" creationId="{0FEFA0BC-FE95-4A8A-9CA4-3392C719C1F8}"/>
          </ac:spMkLst>
        </pc:spChg>
      </pc:sldChg>
      <pc:sldChg chg="ord">
        <pc:chgData name="Mishra, Shubhanshu" userId="45afb5bf-a5ed-4984-a2e6-da38cfc866f8" providerId="ADAL" clId="{67D8CE79-751E-4544-89EE-656A9CEDB549}" dt="2021-04-12T23:59:29.964" v="18"/>
        <pc:sldMkLst>
          <pc:docMk/>
          <pc:sldMk cId="374138567" sldId="271"/>
        </pc:sldMkLst>
      </pc:sldChg>
      <pc:sldChg chg="addSp delSp modSp mod">
        <pc:chgData name="Mishra, Shubhanshu" userId="45afb5bf-a5ed-4984-a2e6-da38cfc866f8" providerId="ADAL" clId="{67D8CE79-751E-4544-89EE-656A9CEDB549}" dt="2021-04-16T03:39:26.561" v="669" actId="20577"/>
        <pc:sldMkLst>
          <pc:docMk/>
          <pc:sldMk cId="195328290" sldId="273"/>
        </pc:sldMkLst>
        <pc:spChg chg="mod">
          <ac:chgData name="Mishra, Shubhanshu" userId="45afb5bf-a5ed-4984-a2e6-da38cfc866f8" providerId="ADAL" clId="{67D8CE79-751E-4544-89EE-656A9CEDB549}" dt="2021-04-16T03:33:47.913" v="635" actId="20577"/>
          <ac:spMkLst>
            <pc:docMk/>
            <pc:sldMk cId="195328290" sldId="273"/>
            <ac:spMk id="2" creationId="{C33D0759-95FB-409D-A0A5-DD7537CD6E96}"/>
          </ac:spMkLst>
        </pc:spChg>
        <pc:spChg chg="mod">
          <ac:chgData name="Mishra, Shubhanshu" userId="45afb5bf-a5ed-4984-a2e6-da38cfc866f8" providerId="ADAL" clId="{67D8CE79-751E-4544-89EE-656A9CEDB549}" dt="2021-04-16T03:39:26.561" v="669" actId="20577"/>
          <ac:spMkLst>
            <pc:docMk/>
            <pc:sldMk cId="195328290" sldId="273"/>
            <ac:spMk id="3" creationId="{1CED7C1D-1647-48BC-8787-40BAED2D3255}"/>
          </ac:spMkLst>
        </pc:spChg>
        <pc:spChg chg="add del">
          <ac:chgData name="Mishra, Shubhanshu" userId="45afb5bf-a5ed-4984-a2e6-da38cfc866f8" providerId="ADAL" clId="{67D8CE79-751E-4544-89EE-656A9CEDB549}" dt="2021-04-16T03:35:48.105" v="638"/>
          <ac:spMkLst>
            <pc:docMk/>
            <pc:sldMk cId="195328290" sldId="273"/>
            <ac:spMk id="7" creationId="{ACC96753-5F8F-43A9-BD1E-439FEE64CF29}"/>
          </ac:spMkLst>
        </pc:spChg>
      </pc:sldChg>
      <pc:sldChg chg="ord">
        <pc:chgData name="Mishra, Shubhanshu" userId="45afb5bf-a5ed-4984-a2e6-da38cfc866f8" providerId="ADAL" clId="{67D8CE79-751E-4544-89EE-656A9CEDB549}" dt="2021-04-12T23:59:29.964" v="18"/>
        <pc:sldMkLst>
          <pc:docMk/>
          <pc:sldMk cId="913169270" sldId="274"/>
        </pc:sldMkLst>
      </pc:sldChg>
      <pc:sldChg chg="addSp delSp modSp add mod">
        <pc:chgData name="Mishra, Shubhanshu" userId="45afb5bf-a5ed-4984-a2e6-da38cfc866f8" providerId="ADAL" clId="{67D8CE79-751E-4544-89EE-656A9CEDB549}" dt="2021-04-14T13:06:11.798" v="406"/>
        <pc:sldMkLst>
          <pc:docMk/>
          <pc:sldMk cId="280877086" sldId="275"/>
        </pc:sldMkLst>
        <pc:spChg chg="add del mod">
          <ac:chgData name="Mishra, Shubhanshu" userId="45afb5bf-a5ed-4984-a2e6-da38cfc866f8" providerId="ADAL" clId="{67D8CE79-751E-4544-89EE-656A9CEDB549}" dt="2021-04-14T13:06:11.798" v="406"/>
          <ac:spMkLst>
            <pc:docMk/>
            <pc:sldMk cId="280877086" sldId="275"/>
            <ac:spMk id="2" creationId="{8A928504-2299-4C3F-AB00-53BCFEE333EC}"/>
          </ac:spMkLst>
        </pc:spChg>
        <pc:spChg chg="mod">
          <ac:chgData name="Mishra, Shubhanshu" userId="45afb5bf-a5ed-4984-a2e6-da38cfc866f8" providerId="ADAL" clId="{67D8CE79-751E-4544-89EE-656A9CEDB549}" dt="2021-04-14T13:02:22.019" v="404" actId="404"/>
          <ac:spMkLst>
            <pc:docMk/>
            <pc:sldMk cId="280877086" sldId="275"/>
            <ac:spMk id="98" creationId="{54E8C0A2-28CD-4971-8250-0505ABE30820}"/>
          </ac:spMkLst>
        </pc:spChg>
      </pc:sldChg>
      <pc:sldChg chg="ord">
        <pc:chgData name="Mishra, Shubhanshu" userId="45afb5bf-a5ed-4984-a2e6-da38cfc866f8" providerId="ADAL" clId="{67D8CE79-751E-4544-89EE-656A9CEDB549}" dt="2021-04-12T23:59:29.964" v="18"/>
        <pc:sldMkLst>
          <pc:docMk/>
          <pc:sldMk cId="2404745709" sldId="284"/>
        </pc:sldMkLst>
      </pc:sldChg>
      <pc:sldChg chg="ord">
        <pc:chgData name="Mishra, Shubhanshu" userId="45afb5bf-a5ed-4984-a2e6-da38cfc866f8" providerId="ADAL" clId="{67D8CE79-751E-4544-89EE-656A9CEDB549}" dt="2021-04-12T23:59:29.964" v="18"/>
        <pc:sldMkLst>
          <pc:docMk/>
          <pc:sldMk cId="1019859750" sldId="285"/>
        </pc:sldMkLst>
      </pc:sldChg>
      <pc:sldChg chg="ord">
        <pc:chgData name="Mishra, Shubhanshu" userId="45afb5bf-a5ed-4984-a2e6-da38cfc866f8" providerId="ADAL" clId="{67D8CE79-751E-4544-89EE-656A9CEDB549}" dt="2021-04-12T23:59:29.964" v="18"/>
        <pc:sldMkLst>
          <pc:docMk/>
          <pc:sldMk cId="232767328" sldId="293"/>
        </pc:sldMkLst>
      </pc:sldChg>
      <pc:sldChg chg="ord">
        <pc:chgData name="Mishra, Shubhanshu" userId="45afb5bf-a5ed-4984-a2e6-da38cfc866f8" providerId="ADAL" clId="{67D8CE79-751E-4544-89EE-656A9CEDB549}" dt="2021-04-12T23:59:29.964" v="18"/>
        <pc:sldMkLst>
          <pc:docMk/>
          <pc:sldMk cId="604274452" sldId="294"/>
        </pc:sldMkLst>
      </pc:sldChg>
      <pc:sldChg chg="ord">
        <pc:chgData name="Mishra, Shubhanshu" userId="45afb5bf-a5ed-4984-a2e6-da38cfc866f8" providerId="ADAL" clId="{67D8CE79-751E-4544-89EE-656A9CEDB549}" dt="2021-04-12T23:59:29.964" v="18"/>
        <pc:sldMkLst>
          <pc:docMk/>
          <pc:sldMk cId="1345187138" sldId="295"/>
        </pc:sldMkLst>
      </pc:sldChg>
      <pc:sldChg chg="ord">
        <pc:chgData name="Mishra, Shubhanshu" userId="45afb5bf-a5ed-4984-a2e6-da38cfc866f8" providerId="ADAL" clId="{67D8CE79-751E-4544-89EE-656A9CEDB549}" dt="2021-04-12T23:59:29.964" v="18"/>
        <pc:sldMkLst>
          <pc:docMk/>
          <pc:sldMk cId="3892568349" sldId="296"/>
        </pc:sldMkLst>
      </pc:sldChg>
      <pc:sldChg chg="ord">
        <pc:chgData name="Mishra, Shubhanshu" userId="45afb5bf-a5ed-4984-a2e6-da38cfc866f8" providerId="ADAL" clId="{67D8CE79-751E-4544-89EE-656A9CEDB549}" dt="2021-04-12T23:59:29.964" v="18"/>
        <pc:sldMkLst>
          <pc:docMk/>
          <pc:sldMk cId="961029822" sldId="297"/>
        </pc:sldMkLst>
      </pc:sldChg>
      <pc:sldChg chg="ord">
        <pc:chgData name="Mishra, Shubhanshu" userId="45afb5bf-a5ed-4984-a2e6-da38cfc866f8" providerId="ADAL" clId="{67D8CE79-751E-4544-89EE-656A9CEDB549}" dt="2021-04-12T23:59:29.964" v="18"/>
        <pc:sldMkLst>
          <pc:docMk/>
          <pc:sldMk cId="3774350341" sldId="301"/>
        </pc:sldMkLst>
      </pc:sldChg>
      <pc:sldChg chg="ord">
        <pc:chgData name="Mishra, Shubhanshu" userId="45afb5bf-a5ed-4984-a2e6-da38cfc866f8" providerId="ADAL" clId="{67D8CE79-751E-4544-89EE-656A9CEDB549}" dt="2021-04-12T23:59:29.964" v="18"/>
        <pc:sldMkLst>
          <pc:docMk/>
          <pc:sldMk cId="1344839449" sldId="302"/>
        </pc:sldMkLst>
      </pc:sldChg>
      <pc:sldChg chg="add">
        <pc:chgData name="Mishra, Shubhanshu" userId="45afb5bf-a5ed-4984-a2e6-da38cfc866f8" providerId="ADAL" clId="{67D8CE79-751E-4544-89EE-656A9CEDB549}" dt="2021-04-20T07:14:25.975" v="670"/>
        <pc:sldMkLst>
          <pc:docMk/>
          <pc:sldMk cId="0" sldId="303"/>
        </pc:sldMkLst>
      </pc:sldChg>
      <pc:sldChg chg="ord">
        <pc:chgData name="Mishra, Shubhanshu" userId="45afb5bf-a5ed-4984-a2e6-da38cfc866f8" providerId="ADAL" clId="{67D8CE79-751E-4544-89EE-656A9CEDB549}" dt="2021-04-12T23:59:29.964" v="18"/>
        <pc:sldMkLst>
          <pc:docMk/>
          <pc:sldMk cId="4067161870" sldId="304"/>
        </pc:sldMkLst>
      </pc:sldChg>
      <pc:sldChg chg="ord">
        <pc:chgData name="Mishra, Shubhanshu" userId="45afb5bf-a5ed-4984-a2e6-da38cfc866f8" providerId="ADAL" clId="{67D8CE79-751E-4544-89EE-656A9CEDB549}" dt="2021-04-12T23:59:29.964" v="18"/>
        <pc:sldMkLst>
          <pc:docMk/>
          <pc:sldMk cId="2799679334" sldId="305"/>
        </pc:sldMkLst>
      </pc:sldChg>
      <pc:sldChg chg="ord">
        <pc:chgData name="Mishra, Shubhanshu" userId="45afb5bf-a5ed-4984-a2e6-da38cfc866f8" providerId="ADAL" clId="{67D8CE79-751E-4544-89EE-656A9CEDB549}" dt="2021-04-12T23:59:29.964" v="18"/>
        <pc:sldMkLst>
          <pc:docMk/>
          <pc:sldMk cId="4072155131" sldId="306"/>
        </pc:sldMkLst>
      </pc:sldChg>
      <pc:sldChg chg="ord">
        <pc:chgData name="Mishra, Shubhanshu" userId="45afb5bf-a5ed-4984-a2e6-da38cfc866f8" providerId="ADAL" clId="{67D8CE79-751E-4544-89EE-656A9CEDB549}" dt="2021-04-12T23:59:29.964" v="18"/>
        <pc:sldMkLst>
          <pc:docMk/>
          <pc:sldMk cId="94913586" sldId="307"/>
        </pc:sldMkLst>
      </pc:sldChg>
      <pc:sldChg chg="ord">
        <pc:chgData name="Mishra, Shubhanshu" userId="45afb5bf-a5ed-4984-a2e6-da38cfc866f8" providerId="ADAL" clId="{67D8CE79-751E-4544-89EE-656A9CEDB549}" dt="2021-04-12T23:59:29.964" v="18"/>
        <pc:sldMkLst>
          <pc:docMk/>
          <pc:sldMk cId="518609326" sldId="308"/>
        </pc:sldMkLst>
      </pc:sldChg>
      <pc:sldChg chg="ord">
        <pc:chgData name="Mishra, Shubhanshu" userId="45afb5bf-a5ed-4984-a2e6-da38cfc866f8" providerId="ADAL" clId="{67D8CE79-751E-4544-89EE-656A9CEDB549}" dt="2021-04-12T23:59:29.964" v="18"/>
        <pc:sldMkLst>
          <pc:docMk/>
          <pc:sldMk cId="2297383861" sldId="309"/>
        </pc:sldMkLst>
      </pc:sldChg>
      <pc:sldChg chg="ord">
        <pc:chgData name="Mishra, Shubhanshu" userId="45afb5bf-a5ed-4984-a2e6-da38cfc866f8" providerId="ADAL" clId="{67D8CE79-751E-4544-89EE-656A9CEDB549}" dt="2021-04-12T23:59:29.964" v="18"/>
        <pc:sldMkLst>
          <pc:docMk/>
          <pc:sldMk cId="630880022" sldId="310"/>
        </pc:sldMkLst>
      </pc:sldChg>
      <pc:sldChg chg="ord">
        <pc:chgData name="Mishra, Shubhanshu" userId="45afb5bf-a5ed-4984-a2e6-da38cfc866f8" providerId="ADAL" clId="{67D8CE79-751E-4544-89EE-656A9CEDB549}" dt="2021-04-12T23:59:29.964" v="18"/>
        <pc:sldMkLst>
          <pc:docMk/>
          <pc:sldMk cId="204714123" sldId="311"/>
        </pc:sldMkLst>
      </pc:sldChg>
      <pc:sldChg chg="ord">
        <pc:chgData name="Mishra, Shubhanshu" userId="45afb5bf-a5ed-4984-a2e6-da38cfc866f8" providerId="ADAL" clId="{67D8CE79-751E-4544-89EE-656A9CEDB549}" dt="2021-04-12T23:59:29.964" v="18"/>
        <pc:sldMkLst>
          <pc:docMk/>
          <pc:sldMk cId="1280830163" sldId="312"/>
        </pc:sldMkLst>
      </pc:sldChg>
      <pc:sldChg chg="ord">
        <pc:chgData name="Mishra, Shubhanshu" userId="45afb5bf-a5ed-4984-a2e6-da38cfc866f8" providerId="ADAL" clId="{67D8CE79-751E-4544-89EE-656A9CEDB549}" dt="2021-04-12T23:59:29.964" v="18"/>
        <pc:sldMkLst>
          <pc:docMk/>
          <pc:sldMk cId="3676112479" sldId="313"/>
        </pc:sldMkLst>
      </pc:sldChg>
      <pc:sldChg chg="ord">
        <pc:chgData name="Mishra, Shubhanshu" userId="45afb5bf-a5ed-4984-a2e6-da38cfc866f8" providerId="ADAL" clId="{67D8CE79-751E-4544-89EE-656A9CEDB549}" dt="2021-04-16T03:31:13.445" v="524"/>
        <pc:sldMkLst>
          <pc:docMk/>
          <pc:sldMk cId="3123223381" sldId="318"/>
        </pc:sldMkLst>
      </pc:sldChg>
      <pc:sldChg chg="modSp mod">
        <pc:chgData name="Mishra, Shubhanshu" userId="45afb5bf-a5ed-4984-a2e6-da38cfc866f8" providerId="ADAL" clId="{67D8CE79-751E-4544-89EE-656A9CEDB549}" dt="2021-04-16T03:32:29.878" v="621" actId="20577"/>
        <pc:sldMkLst>
          <pc:docMk/>
          <pc:sldMk cId="1359806063" sldId="322"/>
        </pc:sldMkLst>
        <pc:spChg chg="mod">
          <ac:chgData name="Mishra, Shubhanshu" userId="45afb5bf-a5ed-4984-a2e6-da38cfc866f8" providerId="ADAL" clId="{67D8CE79-751E-4544-89EE-656A9CEDB549}" dt="2021-04-16T03:32:29.878" v="621" actId="20577"/>
          <ac:spMkLst>
            <pc:docMk/>
            <pc:sldMk cId="1359806063" sldId="322"/>
            <ac:spMk id="3" creationId="{11A25617-6428-4A10-9877-A8FBB6A03B2E}"/>
          </ac:spMkLst>
        </pc:spChg>
      </pc:sldChg>
      <pc:sldChg chg="addSp modSp mod">
        <pc:chgData name="Mishra, Shubhanshu" userId="45afb5bf-a5ed-4984-a2e6-da38cfc866f8" providerId="ADAL" clId="{67D8CE79-751E-4544-89EE-656A9CEDB549}" dt="2021-04-16T03:33:39.688" v="634" actId="1076"/>
        <pc:sldMkLst>
          <pc:docMk/>
          <pc:sldMk cId="2538068262" sldId="323"/>
        </pc:sldMkLst>
        <pc:spChg chg="add mod">
          <ac:chgData name="Mishra, Shubhanshu" userId="45afb5bf-a5ed-4984-a2e6-da38cfc866f8" providerId="ADAL" clId="{67D8CE79-751E-4544-89EE-656A9CEDB549}" dt="2021-04-16T03:33:39.688" v="634" actId="1076"/>
          <ac:spMkLst>
            <pc:docMk/>
            <pc:sldMk cId="2538068262" sldId="323"/>
            <ac:spMk id="2" creationId="{43CB19D5-CE6D-4320-998A-BEA701CBE91E}"/>
          </ac:spMkLst>
        </pc:spChg>
        <pc:picChg chg="mod">
          <ac:chgData name="Mishra, Shubhanshu" userId="45afb5bf-a5ed-4984-a2e6-da38cfc866f8" providerId="ADAL" clId="{67D8CE79-751E-4544-89EE-656A9CEDB549}" dt="2021-04-16T03:33:19.362" v="630" actId="1076"/>
          <ac:picMkLst>
            <pc:docMk/>
            <pc:sldMk cId="2538068262" sldId="323"/>
            <ac:picMk id="8" creationId="{6C124B5E-8A28-4297-AE43-A0E923CEB795}"/>
          </ac:picMkLst>
        </pc:picChg>
      </pc:sldChg>
      <pc:sldChg chg="addSp modSp mod">
        <pc:chgData name="Mishra, Shubhanshu" userId="45afb5bf-a5ed-4984-a2e6-da38cfc866f8" providerId="ADAL" clId="{67D8CE79-751E-4544-89EE-656A9CEDB549}" dt="2021-04-16T03:32:58.499" v="623" actId="1076"/>
        <pc:sldMkLst>
          <pc:docMk/>
          <pc:sldMk cId="2105479331" sldId="324"/>
        </pc:sldMkLst>
        <pc:spChg chg="add mod">
          <ac:chgData name="Mishra, Shubhanshu" userId="45afb5bf-a5ed-4984-a2e6-da38cfc866f8" providerId="ADAL" clId="{67D8CE79-751E-4544-89EE-656A9CEDB549}" dt="2021-04-16T03:32:58.499" v="623" actId="1076"/>
          <ac:spMkLst>
            <pc:docMk/>
            <pc:sldMk cId="2105479331" sldId="324"/>
            <ac:spMk id="12" creationId="{75D1800F-8F69-4EC3-A6AA-09AAB4ADDB3B}"/>
          </ac:spMkLst>
        </pc:spChg>
      </pc:sldChg>
      <pc:sldChg chg="modSp mod ord">
        <pc:chgData name="Mishra, Shubhanshu" userId="45afb5bf-a5ed-4984-a2e6-da38cfc866f8" providerId="ADAL" clId="{67D8CE79-751E-4544-89EE-656A9CEDB549}" dt="2021-04-20T07:16:37.568" v="674" actId="20577"/>
        <pc:sldMkLst>
          <pc:docMk/>
          <pc:sldMk cId="3420101631" sldId="325"/>
        </pc:sldMkLst>
        <pc:spChg chg="mod">
          <ac:chgData name="Mishra, Shubhanshu" userId="45afb5bf-a5ed-4984-a2e6-da38cfc866f8" providerId="ADAL" clId="{67D8CE79-751E-4544-89EE-656A9CEDB549}" dt="2021-04-20T07:16:37.568" v="674" actId="20577"/>
          <ac:spMkLst>
            <pc:docMk/>
            <pc:sldMk cId="3420101631" sldId="325"/>
            <ac:spMk id="7" creationId="{A5661DD2-539F-45BE-8194-5E180C9EF59B}"/>
          </ac:spMkLst>
        </pc:spChg>
      </pc:sldChg>
      <pc:sldChg chg="ord">
        <pc:chgData name="Mishra, Shubhanshu" userId="45afb5bf-a5ed-4984-a2e6-da38cfc866f8" providerId="ADAL" clId="{67D8CE79-751E-4544-89EE-656A9CEDB549}" dt="2021-04-12T23:59:29.964" v="18"/>
        <pc:sldMkLst>
          <pc:docMk/>
          <pc:sldMk cId="2570364023" sldId="326"/>
        </pc:sldMkLst>
      </pc:sldChg>
      <pc:sldChg chg="ord">
        <pc:chgData name="Mishra, Shubhanshu" userId="45afb5bf-a5ed-4984-a2e6-da38cfc866f8" providerId="ADAL" clId="{67D8CE79-751E-4544-89EE-656A9CEDB549}" dt="2021-04-12T23:59:29.964" v="18"/>
        <pc:sldMkLst>
          <pc:docMk/>
          <pc:sldMk cId="908681250" sldId="328"/>
        </pc:sldMkLst>
      </pc:sldChg>
      <pc:sldChg chg="ord">
        <pc:chgData name="Mishra, Shubhanshu" userId="45afb5bf-a5ed-4984-a2e6-da38cfc866f8" providerId="ADAL" clId="{67D8CE79-751E-4544-89EE-656A9CEDB549}" dt="2021-04-13T00:01:40.621" v="49"/>
        <pc:sldMkLst>
          <pc:docMk/>
          <pc:sldMk cId="2848905635" sldId="346"/>
        </pc:sldMkLst>
      </pc:sldChg>
      <pc:sldChg chg="ord">
        <pc:chgData name="Mishra, Shubhanshu" userId="45afb5bf-a5ed-4984-a2e6-da38cfc866f8" providerId="ADAL" clId="{67D8CE79-751E-4544-89EE-656A9CEDB549}" dt="2021-04-12T23:59:29.964" v="18"/>
        <pc:sldMkLst>
          <pc:docMk/>
          <pc:sldMk cId="3780015906" sldId="347"/>
        </pc:sldMkLst>
      </pc:sldChg>
      <pc:sldChg chg="modSp mod">
        <pc:chgData name="Mishra, Shubhanshu" userId="45afb5bf-a5ed-4984-a2e6-da38cfc866f8" providerId="ADAL" clId="{67D8CE79-751E-4544-89EE-656A9CEDB549}" dt="2021-04-12T23:56:05.152" v="10" actId="20577"/>
        <pc:sldMkLst>
          <pc:docMk/>
          <pc:sldMk cId="328673508" sldId="348"/>
        </pc:sldMkLst>
        <pc:spChg chg="mod">
          <ac:chgData name="Mishra, Shubhanshu" userId="45afb5bf-a5ed-4984-a2e6-da38cfc866f8" providerId="ADAL" clId="{67D8CE79-751E-4544-89EE-656A9CEDB549}" dt="2021-04-12T23:56:05.152" v="10" actId="20577"/>
          <ac:spMkLst>
            <pc:docMk/>
            <pc:sldMk cId="328673508" sldId="348"/>
            <ac:spMk id="3" creationId="{DE5654F9-9042-4697-BBED-A85154D597AC}"/>
          </ac:spMkLst>
        </pc:spChg>
      </pc:sldChg>
      <pc:sldChg chg="ord">
        <pc:chgData name="Mishra, Shubhanshu" userId="45afb5bf-a5ed-4984-a2e6-da38cfc866f8" providerId="ADAL" clId="{67D8CE79-751E-4544-89EE-656A9CEDB549}" dt="2021-04-12T23:59:29.964" v="18"/>
        <pc:sldMkLst>
          <pc:docMk/>
          <pc:sldMk cId="378172191" sldId="350"/>
        </pc:sldMkLst>
      </pc:sldChg>
      <pc:sldChg chg="modSp mod ord">
        <pc:chgData name="Mishra, Shubhanshu" userId="45afb5bf-a5ed-4984-a2e6-da38cfc866f8" providerId="ADAL" clId="{67D8CE79-751E-4544-89EE-656A9CEDB549}" dt="2021-04-14T11:20:23.892" v="86" actId="20577"/>
        <pc:sldMkLst>
          <pc:docMk/>
          <pc:sldMk cId="4098947584" sldId="351"/>
        </pc:sldMkLst>
        <pc:spChg chg="mod">
          <ac:chgData name="Mishra, Shubhanshu" userId="45afb5bf-a5ed-4984-a2e6-da38cfc866f8" providerId="ADAL" clId="{67D8CE79-751E-4544-89EE-656A9CEDB549}" dt="2021-04-14T11:20:23.892" v="86" actId="20577"/>
          <ac:spMkLst>
            <pc:docMk/>
            <pc:sldMk cId="4098947584" sldId="351"/>
            <ac:spMk id="3" creationId="{5E620A7C-3B19-4E1D-B3BC-EC83FA422DC9}"/>
          </ac:spMkLst>
        </pc:spChg>
      </pc:sldChg>
      <pc:sldChg chg="ord">
        <pc:chgData name="Mishra, Shubhanshu" userId="45afb5bf-a5ed-4984-a2e6-da38cfc866f8" providerId="ADAL" clId="{67D8CE79-751E-4544-89EE-656A9CEDB549}" dt="2021-04-12T23:59:29.964" v="18"/>
        <pc:sldMkLst>
          <pc:docMk/>
          <pc:sldMk cId="3564120475" sldId="352"/>
        </pc:sldMkLst>
      </pc:sldChg>
      <pc:sldChg chg="ord">
        <pc:chgData name="Mishra, Shubhanshu" userId="45afb5bf-a5ed-4984-a2e6-da38cfc866f8" providerId="ADAL" clId="{67D8CE79-751E-4544-89EE-656A9CEDB549}" dt="2021-04-12T23:59:29.964" v="18"/>
        <pc:sldMkLst>
          <pc:docMk/>
          <pc:sldMk cId="245157179" sldId="353"/>
        </pc:sldMkLst>
      </pc:sldChg>
      <pc:sldChg chg="modSp ord">
        <pc:chgData name="Mishra, Shubhanshu" userId="45afb5bf-a5ed-4984-a2e6-da38cfc866f8" providerId="ADAL" clId="{67D8CE79-751E-4544-89EE-656A9CEDB549}" dt="2021-04-13T02:58:17.067" v="80"/>
        <pc:sldMkLst>
          <pc:docMk/>
          <pc:sldMk cId="2991549389" sldId="354"/>
        </pc:sldMkLst>
        <pc:spChg chg="mod">
          <ac:chgData name="Mishra, Shubhanshu" userId="45afb5bf-a5ed-4984-a2e6-da38cfc866f8" providerId="ADAL" clId="{67D8CE79-751E-4544-89EE-656A9CEDB549}" dt="2021-04-13T02:58:17.067" v="80"/>
          <ac:spMkLst>
            <pc:docMk/>
            <pc:sldMk cId="2991549389" sldId="354"/>
            <ac:spMk id="3" creationId="{62CD2A43-4888-4251-A5ED-869F0A0A0CCE}"/>
          </ac:spMkLst>
        </pc:spChg>
      </pc:sldChg>
      <pc:sldChg chg="ord">
        <pc:chgData name="Mishra, Shubhanshu" userId="45afb5bf-a5ed-4984-a2e6-da38cfc866f8" providerId="ADAL" clId="{67D8CE79-751E-4544-89EE-656A9CEDB549}" dt="2021-04-12T23:59:29.964" v="18"/>
        <pc:sldMkLst>
          <pc:docMk/>
          <pc:sldMk cId="1938734258" sldId="355"/>
        </pc:sldMkLst>
      </pc:sldChg>
      <pc:sldChg chg="modSp new mod">
        <pc:chgData name="Mishra, Shubhanshu" userId="45afb5bf-a5ed-4984-a2e6-da38cfc866f8" providerId="ADAL" clId="{67D8CE79-751E-4544-89EE-656A9CEDB549}" dt="2021-04-13T00:00:50.316" v="47" actId="27636"/>
        <pc:sldMkLst>
          <pc:docMk/>
          <pc:sldMk cId="1526688323" sldId="356"/>
        </pc:sldMkLst>
        <pc:spChg chg="mod">
          <ac:chgData name="Mishra, Shubhanshu" userId="45afb5bf-a5ed-4984-a2e6-da38cfc866f8" providerId="ADAL" clId="{67D8CE79-751E-4544-89EE-656A9CEDB549}" dt="2021-04-13T00:00:44.168" v="43" actId="20577"/>
          <ac:spMkLst>
            <pc:docMk/>
            <pc:sldMk cId="1526688323" sldId="356"/>
            <ac:spMk id="2" creationId="{534A23CB-2A0E-4F5E-B63E-EBEA245CB55A}"/>
          </ac:spMkLst>
        </pc:spChg>
        <pc:spChg chg="mod">
          <ac:chgData name="Mishra, Shubhanshu" userId="45afb5bf-a5ed-4984-a2e6-da38cfc866f8" providerId="ADAL" clId="{67D8CE79-751E-4544-89EE-656A9CEDB549}" dt="2021-04-13T00:00:50.316" v="47" actId="27636"/>
          <ac:spMkLst>
            <pc:docMk/>
            <pc:sldMk cId="1526688323" sldId="356"/>
            <ac:spMk id="3" creationId="{00F4B975-A1EB-4B3D-B7B5-52ACB1FF4AE6}"/>
          </ac:spMkLst>
        </pc:spChg>
      </pc:sldChg>
      <pc:sldChg chg="modSp new mod">
        <pc:chgData name="Mishra, Shubhanshu" userId="45afb5bf-a5ed-4984-a2e6-da38cfc866f8" providerId="ADAL" clId="{67D8CE79-751E-4544-89EE-656A9CEDB549}" dt="2021-04-13T02:13:15.464" v="62" actId="20577"/>
        <pc:sldMkLst>
          <pc:docMk/>
          <pc:sldMk cId="2898549946" sldId="357"/>
        </pc:sldMkLst>
        <pc:spChg chg="mod">
          <ac:chgData name="Mishra, Shubhanshu" userId="45afb5bf-a5ed-4984-a2e6-da38cfc866f8" providerId="ADAL" clId="{67D8CE79-751E-4544-89EE-656A9CEDB549}" dt="2021-04-13T00:02:17.782" v="58" actId="20577"/>
          <ac:spMkLst>
            <pc:docMk/>
            <pc:sldMk cId="2898549946" sldId="357"/>
            <ac:spMk id="2" creationId="{C9F331EB-6727-426A-94FC-B1DA92927212}"/>
          </ac:spMkLst>
        </pc:spChg>
        <pc:spChg chg="mod">
          <ac:chgData name="Mishra, Shubhanshu" userId="45afb5bf-a5ed-4984-a2e6-da38cfc866f8" providerId="ADAL" clId="{67D8CE79-751E-4544-89EE-656A9CEDB549}" dt="2021-04-13T02:13:15.464" v="62" actId="20577"/>
          <ac:spMkLst>
            <pc:docMk/>
            <pc:sldMk cId="2898549946" sldId="357"/>
            <ac:spMk id="3" creationId="{CE9B53E4-73DD-4E61-93B3-CB9809A425EC}"/>
          </ac:spMkLst>
        </pc:spChg>
      </pc:sldChg>
      <pc:sldChg chg="addSp delSp modSp add mod">
        <pc:chgData name="Mishra, Shubhanshu" userId="45afb5bf-a5ed-4984-a2e6-da38cfc866f8" providerId="ADAL" clId="{67D8CE79-751E-4544-89EE-656A9CEDB549}" dt="2021-04-14T12:39:26.884" v="400" actId="20577"/>
        <pc:sldMkLst>
          <pc:docMk/>
          <pc:sldMk cId="2118562164" sldId="360"/>
        </pc:sldMkLst>
        <pc:spChg chg="mod">
          <ac:chgData name="Mishra, Shubhanshu" userId="45afb5bf-a5ed-4984-a2e6-da38cfc866f8" providerId="ADAL" clId="{67D8CE79-751E-4544-89EE-656A9CEDB549}" dt="2021-04-14T12:39:26.884" v="400" actId="20577"/>
          <ac:spMkLst>
            <pc:docMk/>
            <pc:sldMk cId="2118562164" sldId="360"/>
            <ac:spMk id="2" creationId="{81E6A6F6-B85E-42DF-ACCF-7260E86B6A52}"/>
          </ac:spMkLst>
        </pc:spChg>
        <pc:spChg chg="del">
          <ac:chgData name="Mishra, Shubhanshu" userId="45afb5bf-a5ed-4984-a2e6-da38cfc866f8" providerId="ADAL" clId="{67D8CE79-751E-4544-89EE-656A9CEDB549}" dt="2021-04-14T12:29:13.981" v="172" actId="478"/>
          <ac:spMkLst>
            <pc:docMk/>
            <pc:sldMk cId="2118562164" sldId="360"/>
            <ac:spMk id="8" creationId="{54549F3B-2DE3-4BC7-AC25-69EF8BA70D3A}"/>
          </ac:spMkLst>
        </pc:spChg>
        <pc:spChg chg="add del mod">
          <ac:chgData name="Mishra, Shubhanshu" userId="45afb5bf-a5ed-4984-a2e6-da38cfc866f8" providerId="ADAL" clId="{67D8CE79-751E-4544-89EE-656A9CEDB549}" dt="2021-04-14T12:32:43.104" v="225"/>
          <ac:spMkLst>
            <pc:docMk/>
            <pc:sldMk cId="2118562164" sldId="360"/>
            <ac:spMk id="11" creationId="{F2AAFA5F-B4B8-431F-B0F8-BF37A053BE40}"/>
          </ac:spMkLst>
        </pc:spChg>
        <pc:spChg chg="add mod">
          <ac:chgData name="Mishra, Shubhanshu" userId="45afb5bf-a5ed-4984-a2e6-da38cfc866f8" providerId="ADAL" clId="{67D8CE79-751E-4544-89EE-656A9CEDB549}" dt="2021-04-14T12:34:44.925" v="237" actId="1076"/>
          <ac:spMkLst>
            <pc:docMk/>
            <pc:sldMk cId="2118562164" sldId="360"/>
            <ac:spMk id="12" creationId="{5CC6DBBA-2EC1-4D31-8984-6122ACD7BFFE}"/>
          </ac:spMkLst>
        </pc:spChg>
        <pc:spChg chg="add mod">
          <ac:chgData name="Mishra, Shubhanshu" userId="45afb5bf-a5ed-4984-a2e6-da38cfc866f8" providerId="ADAL" clId="{67D8CE79-751E-4544-89EE-656A9CEDB549}" dt="2021-04-14T12:35:06.440" v="283" actId="20577"/>
          <ac:spMkLst>
            <pc:docMk/>
            <pc:sldMk cId="2118562164" sldId="360"/>
            <ac:spMk id="13" creationId="{98513E5B-3797-4252-8809-8FD78739CE2C}"/>
          </ac:spMkLst>
        </pc:spChg>
        <pc:graphicFrameChg chg="add del mod">
          <ac:chgData name="Mishra, Shubhanshu" userId="45afb5bf-a5ed-4984-a2e6-da38cfc866f8" providerId="ADAL" clId="{67D8CE79-751E-4544-89EE-656A9CEDB549}" dt="2021-04-14T12:32:43.104" v="225"/>
          <ac:graphicFrameMkLst>
            <pc:docMk/>
            <pc:sldMk cId="2118562164" sldId="360"/>
            <ac:graphicFrameMk id="10" creationId="{7F687838-2852-4831-BEDB-1982551434A6}"/>
          </ac:graphicFrameMkLst>
        </pc:graphicFrameChg>
        <pc:picChg chg="add mod">
          <ac:chgData name="Mishra, Shubhanshu" userId="45afb5bf-a5ed-4984-a2e6-da38cfc866f8" providerId="ADAL" clId="{67D8CE79-751E-4544-89EE-656A9CEDB549}" dt="2021-04-14T12:34:50.299" v="238" actId="1076"/>
          <ac:picMkLst>
            <pc:docMk/>
            <pc:sldMk cId="2118562164" sldId="360"/>
            <ac:picMk id="3" creationId="{F1647501-9247-4416-BFF2-688A45BE2CE0}"/>
          </ac:picMkLst>
        </pc:picChg>
        <pc:picChg chg="add mod">
          <ac:chgData name="Mishra, Shubhanshu" userId="45afb5bf-a5ed-4984-a2e6-da38cfc866f8" providerId="ADAL" clId="{67D8CE79-751E-4544-89EE-656A9CEDB549}" dt="2021-04-14T12:32:03.316" v="223" actId="1037"/>
          <ac:picMkLst>
            <pc:docMk/>
            <pc:sldMk cId="2118562164" sldId="360"/>
            <ac:picMk id="7" creationId="{5064C03D-DD7C-4B19-9F82-B58896FDF5B8}"/>
          </ac:picMkLst>
        </pc:picChg>
        <pc:picChg chg="add mod modCrop">
          <ac:chgData name="Mishra, Shubhanshu" userId="45afb5bf-a5ed-4984-a2e6-da38cfc866f8" providerId="ADAL" clId="{67D8CE79-751E-4544-89EE-656A9CEDB549}" dt="2021-04-14T12:32:03.316" v="223" actId="1037"/>
          <ac:picMkLst>
            <pc:docMk/>
            <pc:sldMk cId="2118562164" sldId="360"/>
            <ac:picMk id="9" creationId="{A4448B54-662F-424A-8337-50F9DBB4391F}"/>
          </ac:picMkLst>
        </pc:picChg>
      </pc:sldChg>
      <pc:sldChg chg="addSp delSp modSp new mod">
        <pc:chgData name="Mishra, Shubhanshu" userId="45afb5bf-a5ed-4984-a2e6-da38cfc866f8" providerId="ADAL" clId="{67D8CE79-751E-4544-89EE-656A9CEDB549}" dt="2021-04-14T12:39:05.709" v="360" actId="1036"/>
        <pc:sldMkLst>
          <pc:docMk/>
          <pc:sldMk cId="3000287771" sldId="361"/>
        </pc:sldMkLst>
        <pc:spChg chg="mod">
          <ac:chgData name="Mishra, Shubhanshu" userId="45afb5bf-a5ed-4984-a2e6-da38cfc866f8" providerId="ADAL" clId="{67D8CE79-751E-4544-89EE-656A9CEDB549}" dt="2021-04-14T12:37:48.611" v="323"/>
          <ac:spMkLst>
            <pc:docMk/>
            <pc:sldMk cId="3000287771" sldId="361"/>
            <ac:spMk id="2" creationId="{3F7B5B8B-95F5-4691-8352-4BA286620F87}"/>
          </ac:spMkLst>
        </pc:spChg>
        <pc:spChg chg="del">
          <ac:chgData name="Mishra, Shubhanshu" userId="45afb5bf-a5ed-4984-a2e6-da38cfc866f8" providerId="ADAL" clId="{67D8CE79-751E-4544-89EE-656A9CEDB549}" dt="2021-04-14T12:37:48.611" v="323"/>
          <ac:spMkLst>
            <pc:docMk/>
            <pc:sldMk cId="3000287771" sldId="361"/>
            <ac:spMk id="3" creationId="{52AB3B3D-6208-4C71-BC71-A28931074712}"/>
          </ac:spMkLst>
        </pc:spChg>
        <pc:spChg chg="mod">
          <ac:chgData name="Mishra, Shubhanshu" userId="45afb5bf-a5ed-4984-a2e6-da38cfc866f8" providerId="ADAL" clId="{67D8CE79-751E-4544-89EE-656A9CEDB549}" dt="2021-04-14T12:37:48.611" v="323"/>
          <ac:spMkLst>
            <pc:docMk/>
            <pc:sldMk cId="3000287771" sldId="361"/>
            <ac:spMk id="4" creationId="{CCFC8305-2CE0-4B17-8E06-8437843E951E}"/>
          </ac:spMkLst>
        </pc:spChg>
        <pc:spChg chg="mod">
          <ac:chgData name="Mishra, Shubhanshu" userId="45afb5bf-a5ed-4984-a2e6-da38cfc866f8" providerId="ADAL" clId="{67D8CE79-751E-4544-89EE-656A9CEDB549}" dt="2021-04-14T12:37:48.611" v="323"/>
          <ac:spMkLst>
            <pc:docMk/>
            <pc:sldMk cId="3000287771" sldId="361"/>
            <ac:spMk id="5" creationId="{B97C22F0-431C-4ECE-91B8-9F0C9E487CDF}"/>
          </ac:spMkLst>
        </pc:spChg>
        <pc:spChg chg="mod">
          <ac:chgData name="Mishra, Shubhanshu" userId="45afb5bf-a5ed-4984-a2e6-da38cfc866f8" providerId="ADAL" clId="{67D8CE79-751E-4544-89EE-656A9CEDB549}" dt="2021-04-14T12:37:48.611" v="323"/>
          <ac:spMkLst>
            <pc:docMk/>
            <pc:sldMk cId="3000287771" sldId="361"/>
            <ac:spMk id="6" creationId="{FAFD5729-E355-4652-9672-24AECE1FAF2A}"/>
          </ac:spMkLst>
        </pc:spChg>
        <pc:spChg chg="add mod">
          <ac:chgData name="Mishra, Shubhanshu" userId="45afb5bf-a5ed-4984-a2e6-da38cfc866f8" providerId="ADAL" clId="{67D8CE79-751E-4544-89EE-656A9CEDB549}" dt="2021-04-14T12:39:05.709" v="360" actId="1036"/>
          <ac:spMkLst>
            <pc:docMk/>
            <pc:sldMk cId="3000287771" sldId="361"/>
            <ac:spMk id="8" creationId="{AF768F6D-3026-4B0F-A5E4-4DB8A37B9889}"/>
          </ac:spMkLst>
        </pc:spChg>
        <pc:picChg chg="add mod">
          <ac:chgData name="Mishra, Shubhanshu" userId="45afb5bf-a5ed-4984-a2e6-da38cfc866f8" providerId="ADAL" clId="{67D8CE79-751E-4544-89EE-656A9CEDB549}" dt="2021-04-14T12:38:48.698" v="333" actId="1076"/>
          <ac:picMkLst>
            <pc:docMk/>
            <pc:sldMk cId="3000287771" sldId="361"/>
            <ac:picMk id="7" creationId="{E6ECB241-B2BE-4025-970F-5167E17D4721}"/>
          </ac:picMkLst>
        </pc:picChg>
      </pc:sldChg>
      <pc:sldChg chg="addSp modSp new mod">
        <pc:chgData name="Mishra, Shubhanshu" userId="45afb5bf-a5ed-4984-a2e6-da38cfc866f8" providerId="ADAL" clId="{67D8CE79-751E-4544-89EE-656A9CEDB549}" dt="2021-04-14T13:07:55.284" v="484" actId="20577"/>
        <pc:sldMkLst>
          <pc:docMk/>
          <pc:sldMk cId="422934392" sldId="362"/>
        </pc:sldMkLst>
        <pc:spChg chg="mod">
          <ac:chgData name="Mishra, Shubhanshu" userId="45afb5bf-a5ed-4984-a2e6-da38cfc866f8" providerId="ADAL" clId="{67D8CE79-751E-4544-89EE-656A9CEDB549}" dt="2021-04-14T13:07:19.175" v="474" actId="14100"/>
          <ac:spMkLst>
            <pc:docMk/>
            <pc:sldMk cId="422934392" sldId="362"/>
            <ac:spMk id="2" creationId="{7F4DD741-5437-402E-80F2-D0F6DBEB3A9B}"/>
          </ac:spMkLst>
        </pc:spChg>
        <pc:spChg chg="add mod">
          <ac:chgData name="Mishra, Shubhanshu" userId="45afb5bf-a5ed-4984-a2e6-da38cfc866f8" providerId="ADAL" clId="{67D8CE79-751E-4544-89EE-656A9CEDB549}" dt="2021-04-14T13:07:55.284" v="484" actId="20577"/>
          <ac:spMkLst>
            <pc:docMk/>
            <pc:sldMk cId="422934392" sldId="362"/>
            <ac:spMk id="6" creationId="{AE09F892-AC68-4FF4-94BC-F54968AF538C}"/>
          </ac:spMkLst>
        </pc:spChg>
        <pc:picChg chg="add mod">
          <ac:chgData name="Mishra, Shubhanshu" userId="45afb5bf-a5ed-4984-a2e6-da38cfc866f8" providerId="ADAL" clId="{67D8CE79-751E-4544-89EE-656A9CEDB549}" dt="2021-04-14T13:07:24.874" v="475" actId="1076"/>
          <ac:picMkLst>
            <pc:docMk/>
            <pc:sldMk cId="422934392" sldId="362"/>
            <ac:picMk id="2050" creationId="{C200C83C-C29B-4DB3-85F8-277C011C3B67}"/>
          </ac:picMkLst>
        </pc:picChg>
      </pc:sldChg>
      <pc:sldChg chg="add">
        <pc:chgData name="Mishra, Shubhanshu" userId="45afb5bf-a5ed-4984-a2e6-da38cfc866f8" providerId="ADAL" clId="{67D8CE79-751E-4544-89EE-656A9CEDB549}" dt="2021-04-20T07:14:25.975" v="670"/>
        <pc:sldMkLst>
          <pc:docMk/>
          <pc:sldMk cId="0" sldId="363"/>
        </pc:sldMkLst>
      </pc:sldChg>
      <pc:sldChg chg="addSp delSp modSp new del mod">
        <pc:chgData name="Mishra, Shubhanshu" userId="45afb5bf-a5ed-4984-a2e6-da38cfc866f8" providerId="ADAL" clId="{67D8CE79-751E-4544-89EE-656A9CEDB549}" dt="2021-04-14T15:00:37.639" v="520" actId="47"/>
        <pc:sldMkLst>
          <pc:docMk/>
          <pc:sldMk cId="3867867048" sldId="363"/>
        </pc:sldMkLst>
        <pc:spChg chg="mod">
          <ac:chgData name="Mishra, Shubhanshu" userId="45afb5bf-a5ed-4984-a2e6-da38cfc866f8" providerId="ADAL" clId="{67D8CE79-751E-4544-89EE-656A9CEDB549}" dt="2021-04-14T14:59:02.403" v="503"/>
          <ac:spMkLst>
            <pc:docMk/>
            <pc:sldMk cId="3867867048" sldId="363"/>
            <ac:spMk id="2" creationId="{B272D705-E4E3-455C-B44E-538C1BDB7D9A}"/>
          </ac:spMkLst>
        </pc:spChg>
        <pc:spChg chg="add mod">
          <ac:chgData name="Mishra, Shubhanshu" userId="45afb5bf-a5ed-4984-a2e6-da38cfc866f8" providerId="ADAL" clId="{67D8CE79-751E-4544-89EE-656A9CEDB549}" dt="2021-04-14T15:00:04.003" v="515"/>
          <ac:spMkLst>
            <pc:docMk/>
            <pc:sldMk cId="3867867048" sldId="363"/>
            <ac:spMk id="6" creationId="{05919C0E-062A-4626-A2BB-7BD89BFD3988}"/>
          </ac:spMkLst>
        </pc:spChg>
        <pc:spChg chg="add del mod">
          <ac:chgData name="Mishra, Shubhanshu" userId="45afb5bf-a5ed-4984-a2e6-da38cfc866f8" providerId="ADAL" clId="{67D8CE79-751E-4544-89EE-656A9CEDB549}" dt="2021-04-14T15:00:21.332" v="519"/>
          <ac:spMkLst>
            <pc:docMk/>
            <pc:sldMk cId="3867867048" sldId="363"/>
            <ac:spMk id="9" creationId="{EA9AE4AD-76BA-4D60-9A85-691F1281EFAB}"/>
          </ac:spMkLst>
        </pc:spChg>
        <pc:graphicFrameChg chg="add del mod">
          <ac:chgData name="Mishra, Shubhanshu" userId="45afb5bf-a5ed-4984-a2e6-da38cfc866f8" providerId="ADAL" clId="{67D8CE79-751E-4544-89EE-656A9CEDB549}" dt="2021-04-14T15:00:21.332" v="519"/>
          <ac:graphicFrameMkLst>
            <pc:docMk/>
            <pc:sldMk cId="3867867048" sldId="363"/>
            <ac:graphicFrameMk id="7" creationId="{53B8C9DD-59F8-4B83-9F3F-1AF23FE57028}"/>
          </ac:graphicFrameMkLst>
        </pc:graphicFrameChg>
        <pc:graphicFrameChg chg="add del mod">
          <ac:chgData name="Mishra, Shubhanshu" userId="45afb5bf-a5ed-4984-a2e6-da38cfc866f8" providerId="ADAL" clId="{67D8CE79-751E-4544-89EE-656A9CEDB549}" dt="2021-04-14T15:00:21.332" v="519"/>
          <ac:graphicFrameMkLst>
            <pc:docMk/>
            <pc:sldMk cId="3867867048" sldId="363"/>
            <ac:graphicFrameMk id="8" creationId="{A9CCA3FD-CFDD-4AD6-895C-15F05A360972}"/>
          </ac:graphicFrameMkLst>
        </pc:graphicFrameChg>
      </pc:sldChg>
      <pc:sldChg chg="add">
        <pc:chgData name="Mishra, Shubhanshu" userId="45afb5bf-a5ed-4984-a2e6-da38cfc866f8" providerId="ADAL" clId="{67D8CE79-751E-4544-89EE-656A9CEDB549}" dt="2021-04-20T07:14:25.975" v="670"/>
        <pc:sldMkLst>
          <pc:docMk/>
          <pc:sldMk cId="0" sldId="364"/>
        </pc:sldMkLst>
      </pc:sldChg>
      <pc:sldChg chg="add">
        <pc:chgData name="Mishra, Shubhanshu" userId="45afb5bf-a5ed-4984-a2e6-da38cfc866f8" providerId="ADAL" clId="{67D8CE79-751E-4544-89EE-656A9CEDB549}" dt="2021-04-20T07:14:25.975" v="670"/>
        <pc:sldMkLst>
          <pc:docMk/>
          <pc:sldMk cId="0" sldId="365"/>
        </pc:sldMkLst>
      </pc:sldChg>
    </pc:docChg>
  </pc:docChgLst>
  <pc:docChgLst>
    <pc:chgData name="Rezapour, Shadi" userId="S::rezapou2@illinois.edu::dcb5ec9e-6291-456b-8790-270ae190e873" providerId="AD" clId="Web-{EC420D09-C624-F2FC-502B-5D43C5DDA07C}"/>
    <pc:docChg chg="modSld">
      <pc:chgData name="Rezapour, Shadi" userId="S::rezapou2@illinois.edu::dcb5ec9e-6291-456b-8790-270ae190e873" providerId="AD" clId="Web-{EC420D09-C624-F2FC-502B-5D43C5DDA07C}" dt="2020-07-05T15:14:42.976" v="14" actId="20577"/>
      <pc:docMkLst>
        <pc:docMk/>
      </pc:docMkLst>
      <pc:sldChg chg="modSp">
        <pc:chgData name="Rezapour, Shadi" userId="S::rezapou2@illinois.edu::dcb5ec9e-6291-456b-8790-270ae190e873" providerId="AD" clId="Web-{EC420D09-C624-F2FC-502B-5D43C5DDA07C}" dt="2020-07-05T15:14:42.976" v="13" actId="20577"/>
        <pc:sldMkLst>
          <pc:docMk/>
          <pc:sldMk cId="104745100" sldId="259"/>
        </pc:sldMkLst>
        <pc:spChg chg="mod">
          <ac:chgData name="Rezapour, Shadi" userId="S::rezapou2@illinois.edu::dcb5ec9e-6291-456b-8790-270ae190e873" providerId="AD" clId="Web-{EC420D09-C624-F2FC-502B-5D43C5DDA07C}" dt="2020-07-05T15:14:42.976" v="13" actId="20577"/>
          <ac:spMkLst>
            <pc:docMk/>
            <pc:sldMk cId="104745100" sldId="259"/>
            <ac:spMk id="2" creationId="{00000000-0000-0000-0000-000000000000}"/>
          </ac:spMkLst>
        </pc:spChg>
      </pc:sldChg>
    </pc:docChg>
  </pc:docChgLst>
  <pc:docChgLst>
    <pc:chgData name="Mishra, Shubhanshu" userId="45afb5bf-a5ed-4984-a2e6-da38cfc866f8" providerId="ADAL" clId="{2B2A6E7B-00C8-47F3-9D8C-92C37372B05F}"/>
    <pc:docChg chg="undo custSel addSld delSld modSld sldOrd">
      <pc:chgData name="Mishra, Shubhanshu" userId="45afb5bf-a5ed-4984-a2e6-da38cfc866f8" providerId="ADAL" clId="{2B2A6E7B-00C8-47F3-9D8C-92C37372B05F}" dt="2020-07-19T01:50:43.797" v="4183" actId="20577"/>
      <pc:docMkLst>
        <pc:docMk/>
      </pc:docMkLst>
      <pc:sldChg chg="modSp">
        <pc:chgData name="Mishra, Shubhanshu" userId="45afb5bf-a5ed-4984-a2e6-da38cfc866f8" providerId="ADAL" clId="{2B2A6E7B-00C8-47F3-9D8C-92C37372B05F}" dt="2020-07-18T00:58:42.161" v="1377" actId="113"/>
        <pc:sldMkLst>
          <pc:docMk/>
          <pc:sldMk cId="109857222" sldId="256"/>
        </pc:sldMkLst>
        <pc:spChg chg="mod">
          <ac:chgData name="Mishra, Shubhanshu" userId="45afb5bf-a5ed-4984-a2e6-da38cfc866f8" providerId="ADAL" clId="{2B2A6E7B-00C8-47F3-9D8C-92C37372B05F}" dt="2020-07-18T00:58:42.161" v="1377" actId="113"/>
          <ac:spMkLst>
            <pc:docMk/>
            <pc:sldMk cId="109857222" sldId="256"/>
            <ac:spMk id="3" creationId="{00000000-0000-0000-0000-000000000000}"/>
          </ac:spMkLst>
        </pc:spChg>
        <pc:picChg chg="mod">
          <ac:chgData name="Mishra, Shubhanshu" userId="45afb5bf-a5ed-4984-a2e6-da38cfc866f8" providerId="ADAL" clId="{2B2A6E7B-00C8-47F3-9D8C-92C37372B05F}" dt="2020-07-17T17:02:18.806" v="365" actId="1076"/>
          <ac:picMkLst>
            <pc:docMk/>
            <pc:sldMk cId="109857222" sldId="256"/>
            <ac:picMk id="4" creationId="{00000000-0000-0000-0000-000000000000}"/>
          </ac:picMkLst>
        </pc:picChg>
      </pc:sldChg>
      <pc:sldChg chg="modSp">
        <pc:chgData name="Mishra, Shubhanshu" userId="45afb5bf-a5ed-4984-a2e6-da38cfc866f8" providerId="ADAL" clId="{2B2A6E7B-00C8-47F3-9D8C-92C37372B05F}" dt="2020-07-18T00:55:54.672" v="1260" actId="14"/>
        <pc:sldMkLst>
          <pc:docMk/>
          <pc:sldMk cId="3918816134" sldId="258"/>
        </pc:sldMkLst>
        <pc:spChg chg="mod">
          <ac:chgData name="Mishra, Shubhanshu" userId="45afb5bf-a5ed-4984-a2e6-da38cfc866f8" providerId="ADAL" clId="{2B2A6E7B-00C8-47F3-9D8C-92C37372B05F}" dt="2020-07-18T00:55:54.672" v="1260" actId="14"/>
          <ac:spMkLst>
            <pc:docMk/>
            <pc:sldMk cId="3918816134" sldId="258"/>
            <ac:spMk id="3" creationId="{00000000-0000-0000-0000-000000000000}"/>
          </ac:spMkLst>
        </pc:spChg>
      </pc:sldChg>
      <pc:sldChg chg="modSp del">
        <pc:chgData name="Mishra, Shubhanshu" userId="45afb5bf-a5ed-4984-a2e6-da38cfc866f8" providerId="ADAL" clId="{2B2A6E7B-00C8-47F3-9D8C-92C37372B05F}" dt="2020-07-19T00:25:32.166" v="1437" actId="2696"/>
        <pc:sldMkLst>
          <pc:docMk/>
          <pc:sldMk cId="248040877" sldId="264"/>
        </pc:sldMkLst>
        <pc:spChg chg="mod">
          <ac:chgData name="Mishra, Shubhanshu" userId="45afb5bf-a5ed-4984-a2e6-da38cfc866f8" providerId="ADAL" clId="{2B2A6E7B-00C8-47F3-9D8C-92C37372B05F}" dt="2020-07-17T17:13:01.167" v="539" actId="20577"/>
          <ac:spMkLst>
            <pc:docMk/>
            <pc:sldMk cId="248040877" sldId="264"/>
            <ac:spMk id="3" creationId="{00000000-0000-0000-0000-000000000000}"/>
          </ac:spMkLst>
        </pc:spChg>
      </pc:sldChg>
      <pc:sldChg chg="del">
        <pc:chgData name="Mishra, Shubhanshu" userId="45afb5bf-a5ed-4984-a2e6-da38cfc866f8" providerId="ADAL" clId="{2B2A6E7B-00C8-47F3-9D8C-92C37372B05F}" dt="2020-07-17T17:16:33.199" v="542" actId="2696"/>
        <pc:sldMkLst>
          <pc:docMk/>
          <pc:sldMk cId="1290169400" sldId="265"/>
        </pc:sldMkLst>
      </pc:sldChg>
      <pc:sldChg chg="del">
        <pc:chgData name="Mishra, Shubhanshu" userId="45afb5bf-a5ed-4984-a2e6-da38cfc866f8" providerId="ADAL" clId="{2B2A6E7B-00C8-47F3-9D8C-92C37372B05F}" dt="2020-07-17T17:16:33.250" v="545" actId="2696"/>
        <pc:sldMkLst>
          <pc:docMk/>
          <pc:sldMk cId="832848615" sldId="266"/>
        </pc:sldMkLst>
      </pc:sldChg>
      <pc:sldChg chg="addSp delSp add">
        <pc:chgData name="Mishra, Shubhanshu" userId="45afb5bf-a5ed-4984-a2e6-da38cfc866f8" providerId="ADAL" clId="{2B2A6E7B-00C8-47F3-9D8C-92C37372B05F}" dt="2020-07-16T11:11:00.681" v="49"/>
        <pc:sldMkLst>
          <pc:docMk/>
          <pc:sldMk cId="2852434421" sldId="267"/>
        </pc:sldMkLst>
        <pc:spChg chg="del">
          <ac:chgData name="Mishra, Shubhanshu" userId="45afb5bf-a5ed-4984-a2e6-da38cfc866f8" providerId="ADAL" clId="{2B2A6E7B-00C8-47F3-9D8C-92C37372B05F}" dt="2020-07-16T11:11:00.189" v="48"/>
          <ac:spMkLst>
            <pc:docMk/>
            <pc:sldMk cId="2852434421" sldId="267"/>
            <ac:spMk id="2" creationId="{4C39038B-CBD7-45CC-A991-F5EDF53CA379}"/>
          </ac:spMkLst>
        </pc:spChg>
        <pc:spChg chg="del">
          <ac:chgData name="Mishra, Shubhanshu" userId="45afb5bf-a5ed-4984-a2e6-da38cfc866f8" providerId="ADAL" clId="{2B2A6E7B-00C8-47F3-9D8C-92C37372B05F}" dt="2020-07-16T11:11:00.189" v="48"/>
          <ac:spMkLst>
            <pc:docMk/>
            <pc:sldMk cId="2852434421" sldId="267"/>
            <ac:spMk id="3" creationId="{D09F5F92-6F2D-41DF-B769-0F787D988782}"/>
          </ac:spMkLst>
        </pc:spChg>
        <pc:spChg chg="add">
          <ac:chgData name="Mishra, Shubhanshu" userId="45afb5bf-a5ed-4984-a2e6-da38cfc866f8" providerId="ADAL" clId="{2B2A6E7B-00C8-47F3-9D8C-92C37372B05F}" dt="2020-07-16T11:11:00.681" v="49"/>
          <ac:spMkLst>
            <pc:docMk/>
            <pc:sldMk cId="2852434421" sldId="267"/>
            <ac:spMk id="4" creationId="{484540CB-BC1B-4BC7-B1E5-1BDC74E6FCED}"/>
          </ac:spMkLst>
        </pc:spChg>
        <pc:spChg chg="add">
          <ac:chgData name="Mishra, Shubhanshu" userId="45afb5bf-a5ed-4984-a2e6-da38cfc866f8" providerId="ADAL" clId="{2B2A6E7B-00C8-47F3-9D8C-92C37372B05F}" dt="2020-07-16T11:11:00.681" v="49"/>
          <ac:spMkLst>
            <pc:docMk/>
            <pc:sldMk cId="2852434421" sldId="267"/>
            <ac:spMk id="6" creationId="{6A8EA2F4-9F7A-4753-815A-84A5659A6C62}"/>
          </ac:spMkLst>
        </pc:spChg>
        <pc:picChg chg="add">
          <ac:chgData name="Mishra, Shubhanshu" userId="45afb5bf-a5ed-4984-a2e6-da38cfc866f8" providerId="ADAL" clId="{2B2A6E7B-00C8-47F3-9D8C-92C37372B05F}" dt="2020-07-16T11:11:00.681" v="49"/>
          <ac:picMkLst>
            <pc:docMk/>
            <pc:sldMk cId="2852434421" sldId="267"/>
            <ac:picMk id="5" creationId="{BC749ABC-9443-4FAE-9BA1-BE107AC5B609}"/>
          </ac:picMkLst>
        </pc:picChg>
      </pc:sldChg>
      <pc:sldChg chg="addSp add">
        <pc:chgData name="Mishra, Shubhanshu" userId="45afb5bf-a5ed-4984-a2e6-da38cfc866f8" providerId="ADAL" clId="{2B2A6E7B-00C8-47F3-9D8C-92C37372B05F}" dt="2020-07-16T11:11:18.688" v="51"/>
        <pc:sldMkLst>
          <pc:docMk/>
          <pc:sldMk cId="3613121543" sldId="268"/>
        </pc:sldMkLst>
        <pc:spChg chg="add">
          <ac:chgData name="Mishra, Shubhanshu" userId="45afb5bf-a5ed-4984-a2e6-da38cfc866f8" providerId="ADAL" clId="{2B2A6E7B-00C8-47F3-9D8C-92C37372B05F}" dt="2020-07-16T11:11:18.688" v="51"/>
          <ac:spMkLst>
            <pc:docMk/>
            <pc:sldMk cId="3613121543" sldId="268"/>
            <ac:spMk id="2" creationId="{3143E35F-8376-409F-8BA7-A286869A9D9D}"/>
          </ac:spMkLst>
        </pc:spChg>
        <pc:spChg chg="add">
          <ac:chgData name="Mishra, Shubhanshu" userId="45afb5bf-a5ed-4984-a2e6-da38cfc866f8" providerId="ADAL" clId="{2B2A6E7B-00C8-47F3-9D8C-92C37372B05F}" dt="2020-07-16T11:11:18.688" v="51"/>
          <ac:spMkLst>
            <pc:docMk/>
            <pc:sldMk cId="3613121543" sldId="268"/>
            <ac:spMk id="3" creationId="{AC27742F-CF7A-4A98-95BC-73472C03D6EA}"/>
          </ac:spMkLst>
        </pc:spChg>
      </pc:sldChg>
      <pc:sldChg chg="addSp add">
        <pc:chgData name="Mishra, Shubhanshu" userId="45afb5bf-a5ed-4984-a2e6-da38cfc866f8" providerId="ADAL" clId="{2B2A6E7B-00C8-47F3-9D8C-92C37372B05F}" dt="2020-07-16T11:11:38.782" v="53"/>
        <pc:sldMkLst>
          <pc:docMk/>
          <pc:sldMk cId="3103020846" sldId="269"/>
        </pc:sldMkLst>
        <pc:picChg chg="add">
          <ac:chgData name="Mishra, Shubhanshu" userId="45afb5bf-a5ed-4984-a2e6-da38cfc866f8" providerId="ADAL" clId="{2B2A6E7B-00C8-47F3-9D8C-92C37372B05F}" dt="2020-07-16T11:11:38.782" v="53"/>
          <ac:picMkLst>
            <pc:docMk/>
            <pc:sldMk cId="3103020846" sldId="269"/>
            <ac:picMk id="2" creationId="{D6B6BFE0-22D5-447A-99BC-2E00ACF91EA0}"/>
          </ac:picMkLst>
        </pc:picChg>
      </pc:sldChg>
      <pc:sldChg chg="addSp add">
        <pc:chgData name="Mishra, Shubhanshu" userId="45afb5bf-a5ed-4984-a2e6-da38cfc866f8" providerId="ADAL" clId="{2B2A6E7B-00C8-47F3-9D8C-92C37372B05F}" dt="2020-07-16T11:11:50.263" v="55"/>
        <pc:sldMkLst>
          <pc:docMk/>
          <pc:sldMk cId="3590931969" sldId="270"/>
        </pc:sldMkLst>
        <pc:spChg chg="add">
          <ac:chgData name="Mishra, Shubhanshu" userId="45afb5bf-a5ed-4984-a2e6-da38cfc866f8" providerId="ADAL" clId="{2B2A6E7B-00C8-47F3-9D8C-92C37372B05F}" dt="2020-07-16T11:11:50.263" v="55"/>
          <ac:spMkLst>
            <pc:docMk/>
            <pc:sldMk cId="3590931969" sldId="270"/>
            <ac:spMk id="2" creationId="{1E100B01-334E-4B4B-A57F-3D7D15477F5D}"/>
          </ac:spMkLst>
        </pc:spChg>
        <pc:graphicFrameChg chg="add">
          <ac:chgData name="Mishra, Shubhanshu" userId="45afb5bf-a5ed-4984-a2e6-da38cfc866f8" providerId="ADAL" clId="{2B2A6E7B-00C8-47F3-9D8C-92C37372B05F}" dt="2020-07-16T11:11:50.263" v="55"/>
          <ac:graphicFrameMkLst>
            <pc:docMk/>
            <pc:sldMk cId="3590931969" sldId="270"/>
            <ac:graphicFrameMk id="3" creationId="{5185090F-B7D0-4436-B54B-4834A676012F}"/>
          </ac:graphicFrameMkLst>
        </pc:graphicFrameChg>
      </pc:sldChg>
      <pc:sldChg chg="add">
        <pc:chgData name="Mishra, Shubhanshu" userId="45afb5bf-a5ed-4984-a2e6-da38cfc866f8" providerId="ADAL" clId="{2B2A6E7B-00C8-47F3-9D8C-92C37372B05F}" dt="2020-07-17T02:02:08.323" v="358"/>
        <pc:sldMkLst>
          <pc:docMk/>
          <pc:sldMk cId="374138567" sldId="271"/>
        </pc:sldMkLst>
      </pc:sldChg>
      <pc:sldChg chg="modSp add">
        <pc:chgData name="Mishra, Shubhanshu" userId="45afb5bf-a5ed-4984-a2e6-da38cfc866f8" providerId="ADAL" clId="{2B2A6E7B-00C8-47F3-9D8C-92C37372B05F}" dt="2020-07-19T00:28:28.114" v="1674" actId="20577"/>
        <pc:sldMkLst>
          <pc:docMk/>
          <pc:sldMk cId="195328290" sldId="273"/>
        </pc:sldMkLst>
        <pc:spChg chg="mod">
          <ac:chgData name="Mishra, Shubhanshu" userId="45afb5bf-a5ed-4984-a2e6-da38cfc866f8" providerId="ADAL" clId="{2B2A6E7B-00C8-47F3-9D8C-92C37372B05F}" dt="2020-07-17T17:10:50.911" v="495" actId="20577"/>
          <ac:spMkLst>
            <pc:docMk/>
            <pc:sldMk cId="195328290" sldId="273"/>
            <ac:spMk id="2" creationId="{C33D0759-95FB-409D-A0A5-DD7537CD6E96}"/>
          </ac:spMkLst>
        </pc:spChg>
        <pc:spChg chg="mod">
          <ac:chgData name="Mishra, Shubhanshu" userId="45afb5bf-a5ed-4984-a2e6-da38cfc866f8" providerId="ADAL" clId="{2B2A6E7B-00C8-47F3-9D8C-92C37372B05F}" dt="2020-07-19T00:28:28.114" v="1674" actId="20577"/>
          <ac:spMkLst>
            <pc:docMk/>
            <pc:sldMk cId="195328290" sldId="273"/>
            <ac:spMk id="3" creationId="{1CED7C1D-1647-48BC-8787-40BAED2D3255}"/>
          </ac:spMkLst>
        </pc:spChg>
      </pc:sldChg>
      <pc:sldChg chg="add">
        <pc:chgData name="Mishra, Shubhanshu" userId="45afb5bf-a5ed-4984-a2e6-da38cfc866f8" providerId="ADAL" clId="{2B2A6E7B-00C8-47F3-9D8C-92C37372B05F}" dt="2020-07-17T02:02:08.323" v="358"/>
        <pc:sldMkLst>
          <pc:docMk/>
          <pc:sldMk cId="913169270" sldId="274"/>
        </pc:sldMkLst>
      </pc:sldChg>
      <pc:sldChg chg="addSp modSp add">
        <pc:chgData name="Mishra, Shubhanshu" userId="45afb5bf-a5ed-4984-a2e6-da38cfc866f8" providerId="ADAL" clId="{2B2A6E7B-00C8-47F3-9D8C-92C37372B05F}" dt="2020-07-19T00:30:08.538" v="1733" actId="1076"/>
        <pc:sldMkLst>
          <pc:docMk/>
          <pc:sldMk cId="2404745709" sldId="284"/>
        </pc:sldMkLst>
        <pc:spChg chg="add mod">
          <ac:chgData name="Mishra, Shubhanshu" userId="45afb5bf-a5ed-4984-a2e6-da38cfc866f8" providerId="ADAL" clId="{2B2A6E7B-00C8-47F3-9D8C-92C37372B05F}" dt="2020-07-19T00:30:08.538" v="1733" actId="1076"/>
          <ac:spMkLst>
            <pc:docMk/>
            <pc:sldMk cId="2404745709" sldId="284"/>
            <ac:spMk id="2" creationId="{42BCC82C-4782-4C2C-BA6E-AA8054053835}"/>
          </ac:spMkLst>
        </pc:spChg>
        <pc:spChg chg="mod">
          <ac:chgData name="Mishra, Shubhanshu" userId="45afb5bf-a5ed-4984-a2e6-da38cfc866f8" providerId="ADAL" clId="{2B2A6E7B-00C8-47F3-9D8C-92C37372B05F}" dt="2020-07-19T00:29:54.707" v="1732" actId="1035"/>
          <ac:spMkLst>
            <pc:docMk/>
            <pc:sldMk cId="2404745709" sldId="284"/>
            <ac:spMk id="9" creationId="{0D371A25-D62D-4D22-8C6A-4B8DF4175C61}"/>
          </ac:spMkLst>
        </pc:spChg>
        <pc:spChg chg="mod">
          <ac:chgData name="Mishra, Shubhanshu" userId="45afb5bf-a5ed-4984-a2e6-da38cfc866f8" providerId="ADAL" clId="{2B2A6E7B-00C8-47F3-9D8C-92C37372B05F}" dt="2020-07-19T00:29:54.707" v="1732" actId="1035"/>
          <ac:spMkLst>
            <pc:docMk/>
            <pc:sldMk cId="2404745709" sldId="284"/>
            <ac:spMk id="10" creationId="{046519CF-EE87-4D71-A179-FD0E7DB3EB49}"/>
          </ac:spMkLst>
        </pc:spChg>
        <pc:spChg chg="mod">
          <ac:chgData name="Mishra, Shubhanshu" userId="45afb5bf-a5ed-4984-a2e6-da38cfc866f8" providerId="ADAL" clId="{2B2A6E7B-00C8-47F3-9D8C-92C37372B05F}" dt="2020-07-19T00:29:54.707" v="1732" actId="1035"/>
          <ac:spMkLst>
            <pc:docMk/>
            <pc:sldMk cId="2404745709" sldId="284"/>
            <ac:spMk id="11" creationId="{19D8E77F-6D0B-4DD0-B8A0-3617D005D82B}"/>
          </ac:spMkLst>
        </pc:spChg>
        <pc:picChg chg="mod">
          <ac:chgData name="Mishra, Shubhanshu" userId="45afb5bf-a5ed-4984-a2e6-da38cfc866f8" providerId="ADAL" clId="{2B2A6E7B-00C8-47F3-9D8C-92C37372B05F}" dt="2020-07-19T00:29:54.707" v="1732" actId="1035"/>
          <ac:picMkLst>
            <pc:docMk/>
            <pc:sldMk cId="2404745709" sldId="284"/>
            <ac:picMk id="8" creationId="{D7355140-89C0-4FB3-B507-2E8B82C53986}"/>
          </ac:picMkLst>
        </pc:picChg>
      </pc:sldChg>
      <pc:sldChg chg="add">
        <pc:chgData name="Mishra, Shubhanshu" userId="45afb5bf-a5ed-4984-a2e6-da38cfc866f8" providerId="ADAL" clId="{2B2A6E7B-00C8-47F3-9D8C-92C37372B05F}" dt="2020-07-17T02:02:08.323" v="358"/>
        <pc:sldMkLst>
          <pc:docMk/>
          <pc:sldMk cId="1019859750" sldId="285"/>
        </pc:sldMkLst>
      </pc:sldChg>
      <pc:sldChg chg="addSp modSp add">
        <pc:chgData name="Mishra, Shubhanshu" userId="45afb5bf-a5ed-4984-a2e6-da38cfc866f8" providerId="ADAL" clId="{2B2A6E7B-00C8-47F3-9D8C-92C37372B05F}" dt="2020-07-19T00:44:33.440" v="2070" actId="14100"/>
        <pc:sldMkLst>
          <pc:docMk/>
          <pc:sldMk cId="232767328" sldId="293"/>
        </pc:sldMkLst>
        <pc:spChg chg="add mod">
          <ac:chgData name="Mishra, Shubhanshu" userId="45afb5bf-a5ed-4984-a2e6-da38cfc866f8" providerId="ADAL" clId="{2B2A6E7B-00C8-47F3-9D8C-92C37372B05F}" dt="2020-07-19T00:44:33.440" v="2070" actId="14100"/>
          <ac:spMkLst>
            <pc:docMk/>
            <pc:sldMk cId="232767328" sldId="293"/>
            <ac:spMk id="15" creationId="{6C310C05-60DB-47F0-B2AC-F3FB1CA7DCBE}"/>
          </ac:spMkLst>
        </pc:spChg>
        <pc:picChg chg="mod">
          <ac:chgData name="Mishra, Shubhanshu" userId="45afb5bf-a5ed-4984-a2e6-da38cfc866f8" providerId="ADAL" clId="{2B2A6E7B-00C8-47F3-9D8C-92C37372B05F}" dt="2020-07-19T00:44:15.842" v="2067" actId="1076"/>
          <ac:picMkLst>
            <pc:docMk/>
            <pc:sldMk cId="232767328" sldId="293"/>
            <ac:picMk id="9" creationId="{1D3AA1CA-6711-4552-810F-F84172E91FA1}"/>
          </ac:picMkLst>
        </pc:picChg>
      </pc:sldChg>
      <pc:sldChg chg="addSp modSp add">
        <pc:chgData name="Mishra, Shubhanshu" userId="45afb5bf-a5ed-4984-a2e6-da38cfc866f8" providerId="ADAL" clId="{2B2A6E7B-00C8-47F3-9D8C-92C37372B05F}" dt="2020-07-19T00:43:57.855" v="2060" actId="1076"/>
        <pc:sldMkLst>
          <pc:docMk/>
          <pc:sldMk cId="604274452" sldId="294"/>
        </pc:sldMkLst>
        <pc:spChg chg="add mod">
          <ac:chgData name="Mishra, Shubhanshu" userId="45afb5bf-a5ed-4984-a2e6-da38cfc866f8" providerId="ADAL" clId="{2B2A6E7B-00C8-47F3-9D8C-92C37372B05F}" dt="2020-07-19T00:43:57.855" v="2060" actId="1076"/>
          <ac:spMkLst>
            <pc:docMk/>
            <pc:sldMk cId="604274452" sldId="294"/>
            <ac:spMk id="17" creationId="{74307C4F-C05C-4054-9980-AD3E20A5C73C}"/>
          </ac:spMkLst>
        </pc:spChg>
      </pc:sldChg>
      <pc:sldChg chg="addSp add">
        <pc:chgData name="Mishra, Shubhanshu" userId="45afb5bf-a5ed-4984-a2e6-da38cfc866f8" providerId="ADAL" clId="{2B2A6E7B-00C8-47F3-9D8C-92C37372B05F}" dt="2020-07-19T00:42:27.426" v="2046"/>
        <pc:sldMkLst>
          <pc:docMk/>
          <pc:sldMk cId="1345187138" sldId="295"/>
        </pc:sldMkLst>
        <pc:spChg chg="add">
          <ac:chgData name="Mishra, Shubhanshu" userId="45afb5bf-a5ed-4984-a2e6-da38cfc866f8" providerId="ADAL" clId="{2B2A6E7B-00C8-47F3-9D8C-92C37372B05F}" dt="2020-07-19T00:42:27.426" v="2046"/>
          <ac:spMkLst>
            <pc:docMk/>
            <pc:sldMk cId="1345187138" sldId="295"/>
            <ac:spMk id="12" creationId="{6E336563-5D17-49E5-81F5-6C0BF4A90552}"/>
          </ac:spMkLst>
        </pc:spChg>
      </pc:sldChg>
      <pc:sldChg chg="addSp modSp add ord">
        <pc:chgData name="Mishra, Shubhanshu" userId="45afb5bf-a5ed-4984-a2e6-da38cfc866f8" providerId="ADAL" clId="{2B2A6E7B-00C8-47F3-9D8C-92C37372B05F}" dt="2020-07-19T00:42:39.617" v="2047"/>
        <pc:sldMkLst>
          <pc:docMk/>
          <pc:sldMk cId="3892568349" sldId="296"/>
        </pc:sldMkLst>
        <pc:spChg chg="add mod">
          <ac:chgData name="Mishra, Shubhanshu" userId="45afb5bf-a5ed-4984-a2e6-da38cfc866f8" providerId="ADAL" clId="{2B2A6E7B-00C8-47F3-9D8C-92C37372B05F}" dt="2020-07-19T00:42:17.049" v="2045" actId="14100"/>
          <ac:spMkLst>
            <pc:docMk/>
            <pc:sldMk cId="3892568349" sldId="296"/>
            <ac:spMk id="2" creationId="{92F23586-AC6D-4C45-AC4F-335A38E7707A}"/>
          </ac:spMkLst>
        </pc:spChg>
      </pc:sldChg>
      <pc:sldChg chg="addSp modSp add">
        <pc:chgData name="Mishra, Shubhanshu" userId="45afb5bf-a5ed-4984-a2e6-da38cfc866f8" providerId="ADAL" clId="{2B2A6E7B-00C8-47F3-9D8C-92C37372B05F}" dt="2020-07-19T00:43:50.068" v="2059" actId="1076"/>
        <pc:sldMkLst>
          <pc:docMk/>
          <pc:sldMk cId="961029822" sldId="297"/>
        </pc:sldMkLst>
        <pc:spChg chg="add mod">
          <ac:chgData name="Mishra, Shubhanshu" userId="45afb5bf-a5ed-4984-a2e6-da38cfc866f8" providerId="ADAL" clId="{2B2A6E7B-00C8-47F3-9D8C-92C37372B05F}" dt="2020-07-19T00:43:50.068" v="2059" actId="1076"/>
          <ac:spMkLst>
            <pc:docMk/>
            <pc:sldMk cId="961029822" sldId="297"/>
            <ac:spMk id="13" creationId="{B87D8FEA-CC56-4B8D-906C-E41497D863E3}"/>
          </ac:spMkLst>
        </pc:spChg>
      </pc:sldChg>
      <pc:sldChg chg="add">
        <pc:chgData name="Mishra, Shubhanshu" userId="45afb5bf-a5ed-4984-a2e6-da38cfc866f8" providerId="ADAL" clId="{2B2A6E7B-00C8-47F3-9D8C-92C37372B05F}" dt="2020-07-17T02:02:08.323" v="358"/>
        <pc:sldMkLst>
          <pc:docMk/>
          <pc:sldMk cId="3774350341" sldId="301"/>
        </pc:sldMkLst>
      </pc:sldChg>
      <pc:sldChg chg="add">
        <pc:chgData name="Mishra, Shubhanshu" userId="45afb5bf-a5ed-4984-a2e6-da38cfc866f8" providerId="ADAL" clId="{2B2A6E7B-00C8-47F3-9D8C-92C37372B05F}" dt="2020-07-17T02:02:08.323" v="358"/>
        <pc:sldMkLst>
          <pc:docMk/>
          <pc:sldMk cId="1344839449" sldId="302"/>
        </pc:sldMkLst>
      </pc:sldChg>
      <pc:sldChg chg="addSp modSp add">
        <pc:chgData name="Mishra, Shubhanshu" userId="45afb5bf-a5ed-4984-a2e6-da38cfc866f8" providerId="ADAL" clId="{2B2A6E7B-00C8-47F3-9D8C-92C37372B05F}" dt="2020-07-19T00:39:40.296" v="2041" actId="20577"/>
        <pc:sldMkLst>
          <pc:docMk/>
          <pc:sldMk cId="4067161870" sldId="304"/>
        </pc:sldMkLst>
        <pc:spChg chg="add mod">
          <ac:chgData name="Mishra, Shubhanshu" userId="45afb5bf-a5ed-4984-a2e6-da38cfc866f8" providerId="ADAL" clId="{2B2A6E7B-00C8-47F3-9D8C-92C37372B05F}" dt="2020-07-19T00:39:40.296" v="2041" actId="20577"/>
          <ac:spMkLst>
            <pc:docMk/>
            <pc:sldMk cId="4067161870" sldId="304"/>
            <ac:spMk id="26" creationId="{C5DC987E-286C-410D-B9E3-1A6CDA7B1FBA}"/>
          </ac:spMkLst>
        </pc:spChg>
      </pc:sldChg>
      <pc:sldChg chg="modSp add">
        <pc:chgData name="Mishra, Shubhanshu" userId="45afb5bf-a5ed-4984-a2e6-da38cfc866f8" providerId="ADAL" clId="{2B2A6E7B-00C8-47F3-9D8C-92C37372B05F}" dt="2020-07-19T00:36:31.972" v="1763" actId="20577"/>
        <pc:sldMkLst>
          <pc:docMk/>
          <pc:sldMk cId="2799679334" sldId="305"/>
        </pc:sldMkLst>
        <pc:spChg chg="mod">
          <ac:chgData name="Mishra, Shubhanshu" userId="45afb5bf-a5ed-4984-a2e6-da38cfc866f8" providerId="ADAL" clId="{2B2A6E7B-00C8-47F3-9D8C-92C37372B05F}" dt="2020-07-19T00:36:31.972" v="1763" actId="20577"/>
          <ac:spMkLst>
            <pc:docMk/>
            <pc:sldMk cId="2799679334" sldId="305"/>
            <ac:spMk id="2" creationId="{E197B556-CA8D-4363-9DDD-6F4EBAF743E1}"/>
          </ac:spMkLst>
        </pc:spChg>
      </pc:sldChg>
      <pc:sldChg chg="delSp add">
        <pc:chgData name="Mishra, Shubhanshu" userId="45afb5bf-a5ed-4984-a2e6-da38cfc866f8" providerId="ADAL" clId="{2B2A6E7B-00C8-47F3-9D8C-92C37372B05F}" dt="2020-07-19T00:45:01.502" v="2072" actId="478"/>
        <pc:sldMkLst>
          <pc:docMk/>
          <pc:sldMk cId="4072155131" sldId="306"/>
        </pc:sldMkLst>
        <pc:spChg chg="del">
          <ac:chgData name="Mishra, Shubhanshu" userId="45afb5bf-a5ed-4984-a2e6-da38cfc866f8" providerId="ADAL" clId="{2B2A6E7B-00C8-47F3-9D8C-92C37372B05F}" dt="2020-07-19T00:45:01.502" v="2072" actId="478"/>
          <ac:spMkLst>
            <pc:docMk/>
            <pc:sldMk cId="4072155131" sldId="306"/>
            <ac:spMk id="12" creationId="{E00CC2F1-58C4-4799-AB13-0DC5F01B9C25}"/>
          </ac:spMkLst>
        </pc:spChg>
        <pc:picChg chg="del">
          <ac:chgData name="Mishra, Shubhanshu" userId="45afb5bf-a5ed-4984-a2e6-da38cfc866f8" providerId="ADAL" clId="{2B2A6E7B-00C8-47F3-9D8C-92C37372B05F}" dt="2020-07-19T00:44:58.863" v="2071" actId="478"/>
          <ac:picMkLst>
            <pc:docMk/>
            <pc:sldMk cId="4072155131" sldId="306"/>
            <ac:picMk id="9" creationId="{10236729-7114-4ACB-A431-E4F634A23ACE}"/>
          </ac:picMkLst>
        </pc:picChg>
      </pc:sldChg>
      <pc:sldChg chg="modSp add">
        <pc:chgData name="Mishra, Shubhanshu" userId="45afb5bf-a5ed-4984-a2e6-da38cfc866f8" providerId="ADAL" clId="{2B2A6E7B-00C8-47F3-9D8C-92C37372B05F}" dt="2020-07-19T00:36:59.060" v="1771" actId="120"/>
        <pc:sldMkLst>
          <pc:docMk/>
          <pc:sldMk cId="94913586" sldId="307"/>
        </pc:sldMkLst>
        <pc:spChg chg="mod">
          <ac:chgData name="Mishra, Shubhanshu" userId="45afb5bf-a5ed-4984-a2e6-da38cfc866f8" providerId="ADAL" clId="{2B2A6E7B-00C8-47F3-9D8C-92C37372B05F}" dt="2020-07-19T00:36:59.060" v="1771" actId="120"/>
          <ac:spMkLst>
            <pc:docMk/>
            <pc:sldMk cId="94913586" sldId="307"/>
            <ac:spMk id="7" creationId="{ED7F0B8B-22A5-440B-991E-5B3B5605F19E}"/>
          </ac:spMkLst>
        </pc:spChg>
      </pc:sldChg>
      <pc:sldChg chg="add">
        <pc:chgData name="Mishra, Shubhanshu" userId="45afb5bf-a5ed-4984-a2e6-da38cfc866f8" providerId="ADAL" clId="{2B2A6E7B-00C8-47F3-9D8C-92C37372B05F}" dt="2020-07-17T02:02:08.323" v="358"/>
        <pc:sldMkLst>
          <pc:docMk/>
          <pc:sldMk cId="518609326" sldId="308"/>
        </pc:sldMkLst>
      </pc:sldChg>
      <pc:sldChg chg="add">
        <pc:chgData name="Mishra, Shubhanshu" userId="45afb5bf-a5ed-4984-a2e6-da38cfc866f8" providerId="ADAL" clId="{2B2A6E7B-00C8-47F3-9D8C-92C37372B05F}" dt="2020-07-17T02:02:08.323" v="358"/>
        <pc:sldMkLst>
          <pc:docMk/>
          <pc:sldMk cId="2297383861" sldId="309"/>
        </pc:sldMkLst>
      </pc:sldChg>
      <pc:sldChg chg="modSp add">
        <pc:chgData name="Mishra, Shubhanshu" userId="45afb5bf-a5ed-4984-a2e6-da38cfc866f8" providerId="ADAL" clId="{2B2A6E7B-00C8-47F3-9D8C-92C37372B05F}" dt="2020-07-19T00:38:05.085" v="1774" actId="1076"/>
        <pc:sldMkLst>
          <pc:docMk/>
          <pc:sldMk cId="630880022" sldId="310"/>
        </pc:sldMkLst>
        <pc:spChg chg="mod">
          <ac:chgData name="Mishra, Shubhanshu" userId="45afb5bf-a5ed-4984-a2e6-da38cfc866f8" providerId="ADAL" clId="{2B2A6E7B-00C8-47F3-9D8C-92C37372B05F}" dt="2020-07-19T00:37:32.141" v="1772" actId="1076"/>
          <ac:spMkLst>
            <pc:docMk/>
            <pc:sldMk cId="630880022" sldId="310"/>
            <ac:spMk id="6" creationId="{B67BAF61-3A02-4F20-9435-DE86D8F92AD5}"/>
          </ac:spMkLst>
        </pc:spChg>
        <pc:spChg chg="mod">
          <ac:chgData name="Mishra, Shubhanshu" userId="45afb5bf-a5ed-4984-a2e6-da38cfc866f8" providerId="ADAL" clId="{2B2A6E7B-00C8-47F3-9D8C-92C37372B05F}" dt="2020-07-19T00:38:05.085" v="1774" actId="1076"/>
          <ac:spMkLst>
            <pc:docMk/>
            <pc:sldMk cId="630880022" sldId="310"/>
            <ac:spMk id="8" creationId="{C7EE2E3E-AAEC-4B58-844F-B0ACEE3A6D64}"/>
          </ac:spMkLst>
        </pc:spChg>
      </pc:sldChg>
      <pc:sldChg chg="modSp add">
        <pc:chgData name="Mishra, Shubhanshu" userId="45afb5bf-a5ed-4984-a2e6-da38cfc866f8" providerId="ADAL" clId="{2B2A6E7B-00C8-47F3-9D8C-92C37372B05F}" dt="2020-07-19T00:38:20.663" v="1775" actId="1076"/>
        <pc:sldMkLst>
          <pc:docMk/>
          <pc:sldMk cId="204714123" sldId="311"/>
        </pc:sldMkLst>
        <pc:spChg chg="mod">
          <ac:chgData name="Mishra, Shubhanshu" userId="45afb5bf-a5ed-4984-a2e6-da38cfc866f8" providerId="ADAL" clId="{2B2A6E7B-00C8-47F3-9D8C-92C37372B05F}" dt="2020-07-19T00:38:20.663" v="1775" actId="1076"/>
          <ac:spMkLst>
            <pc:docMk/>
            <pc:sldMk cId="204714123" sldId="311"/>
            <ac:spMk id="9" creationId="{713E6F83-297C-415C-9EC6-5F713425E801}"/>
          </ac:spMkLst>
        </pc:spChg>
      </pc:sldChg>
      <pc:sldChg chg="addSp delSp modSp add">
        <pc:chgData name="Mishra, Shubhanshu" userId="45afb5bf-a5ed-4984-a2e6-da38cfc866f8" providerId="ADAL" clId="{2B2A6E7B-00C8-47F3-9D8C-92C37372B05F}" dt="2020-07-19T00:31:27.464" v="1748" actId="1076"/>
        <pc:sldMkLst>
          <pc:docMk/>
          <pc:sldMk cId="1280830163" sldId="312"/>
        </pc:sldMkLst>
        <pc:spChg chg="mod">
          <ac:chgData name="Mishra, Shubhanshu" userId="45afb5bf-a5ed-4984-a2e6-da38cfc866f8" providerId="ADAL" clId="{2B2A6E7B-00C8-47F3-9D8C-92C37372B05F}" dt="2020-07-19T00:30:36.299" v="1738" actId="20577"/>
          <ac:spMkLst>
            <pc:docMk/>
            <pc:sldMk cId="1280830163" sldId="312"/>
            <ac:spMk id="2" creationId="{A42EB501-F1E2-497E-BAD8-CD1137A5C870}"/>
          </ac:spMkLst>
        </pc:spChg>
        <pc:spChg chg="del mod">
          <ac:chgData name="Mishra, Shubhanshu" userId="45afb5bf-a5ed-4984-a2e6-da38cfc866f8" providerId="ADAL" clId="{2B2A6E7B-00C8-47F3-9D8C-92C37372B05F}" dt="2020-07-19T00:30:31.090" v="1735" actId="478"/>
          <ac:spMkLst>
            <pc:docMk/>
            <pc:sldMk cId="1280830163" sldId="312"/>
            <ac:spMk id="6" creationId="{8835B10C-4340-46CF-B527-CFADAFE30E5D}"/>
          </ac:spMkLst>
        </pc:spChg>
        <pc:spChg chg="add mod">
          <ac:chgData name="Mishra, Shubhanshu" userId="45afb5bf-a5ed-4984-a2e6-da38cfc866f8" providerId="ADAL" clId="{2B2A6E7B-00C8-47F3-9D8C-92C37372B05F}" dt="2020-07-19T00:31:27.464" v="1748" actId="1076"/>
          <ac:spMkLst>
            <pc:docMk/>
            <pc:sldMk cId="1280830163" sldId="312"/>
            <ac:spMk id="7" creationId="{E19DF516-2BC8-4EA8-935E-B72F8813A8C5}"/>
          </ac:spMkLst>
        </pc:spChg>
        <pc:picChg chg="mod">
          <ac:chgData name="Mishra, Shubhanshu" userId="45afb5bf-a5ed-4984-a2e6-da38cfc866f8" providerId="ADAL" clId="{2B2A6E7B-00C8-47F3-9D8C-92C37372B05F}" dt="2020-07-19T00:30:43.183" v="1739" actId="1076"/>
          <ac:picMkLst>
            <pc:docMk/>
            <pc:sldMk cId="1280830163" sldId="312"/>
            <ac:picMk id="2050" creationId="{360B7BD5-B4F8-4134-8634-62F4BAF2D43C}"/>
          </ac:picMkLst>
        </pc:picChg>
      </pc:sldChg>
      <pc:sldChg chg="add">
        <pc:chgData name="Mishra, Shubhanshu" userId="45afb5bf-a5ed-4984-a2e6-da38cfc866f8" providerId="ADAL" clId="{2B2A6E7B-00C8-47F3-9D8C-92C37372B05F}" dt="2020-07-17T02:02:08.323" v="358"/>
        <pc:sldMkLst>
          <pc:docMk/>
          <pc:sldMk cId="3676112479" sldId="313"/>
        </pc:sldMkLst>
      </pc:sldChg>
      <pc:sldChg chg="delSp modSp add del">
        <pc:chgData name="Mishra, Shubhanshu" userId="45afb5bf-a5ed-4984-a2e6-da38cfc866f8" providerId="ADAL" clId="{2B2A6E7B-00C8-47F3-9D8C-92C37372B05F}" dt="2020-07-17T17:06:40.769" v="435" actId="20577"/>
        <pc:sldMkLst>
          <pc:docMk/>
          <pc:sldMk cId="143167168" sldId="314"/>
        </pc:sldMkLst>
        <pc:spChg chg="del">
          <ac:chgData name="Mishra, Shubhanshu" userId="45afb5bf-a5ed-4984-a2e6-da38cfc866f8" providerId="ADAL" clId="{2B2A6E7B-00C8-47F3-9D8C-92C37372B05F}" dt="2020-07-16T11:35:25.328" v="74" actId="478"/>
          <ac:spMkLst>
            <pc:docMk/>
            <pc:sldMk cId="143167168" sldId="314"/>
            <ac:spMk id="4" creationId="{CDE88410-A75A-425E-B794-7CF453D5FD7B}"/>
          </ac:spMkLst>
        </pc:spChg>
        <pc:spChg chg="del">
          <ac:chgData name="Mishra, Shubhanshu" userId="45afb5bf-a5ed-4984-a2e6-da38cfc866f8" providerId="ADAL" clId="{2B2A6E7B-00C8-47F3-9D8C-92C37372B05F}" dt="2020-07-16T11:35:25.328" v="74" actId="478"/>
          <ac:spMkLst>
            <pc:docMk/>
            <pc:sldMk cId="143167168" sldId="314"/>
            <ac:spMk id="5" creationId="{407DE58F-1F31-433D-9894-F2DB85FCD394}"/>
          </ac:spMkLst>
        </pc:spChg>
        <pc:spChg chg="del">
          <ac:chgData name="Mishra, Shubhanshu" userId="45afb5bf-a5ed-4984-a2e6-da38cfc866f8" providerId="ADAL" clId="{2B2A6E7B-00C8-47F3-9D8C-92C37372B05F}" dt="2020-07-16T11:35:25.328" v="74" actId="478"/>
          <ac:spMkLst>
            <pc:docMk/>
            <pc:sldMk cId="143167168" sldId="314"/>
            <ac:spMk id="6" creationId="{2738B095-D366-4B40-88C1-0DCDEEC3A7DD}"/>
          </ac:spMkLst>
        </pc:spChg>
        <pc:spChg chg="mod">
          <ac:chgData name="Mishra, Shubhanshu" userId="45afb5bf-a5ed-4984-a2e6-da38cfc866f8" providerId="ADAL" clId="{2B2A6E7B-00C8-47F3-9D8C-92C37372B05F}" dt="2020-07-17T17:06:40.769" v="435" actId="20577"/>
          <ac:spMkLst>
            <pc:docMk/>
            <pc:sldMk cId="143167168" sldId="314"/>
            <ac:spMk id="8" creationId="{B24D01FE-9EF0-4D9E-A16D-BF40432DB9F8}"/>
          </ac:spMkLst>
        </pc:spChg>
      </pc:sldChg>
      <pc:sldChg chg="add del">
        <pc:chgData name="Mishra, Shubhanshu" userId="45afb5bf-a5ed-4984-a2e6-da38cfc866f8" providerId="ADAL" clId="{2B2A6E7B-00C8-47F3-9D8C-92C37372B05F}" dt="2020-07-16T11:12:49.349" v="60"/>
        <pc:sldMkLst>
          <pc:docMk/>
          <pc:sldMk cId="3458305346" sldId="315"/>
        </pc:sldMkLst>
      </pc:sldChg>
      <pc:sldChg chg="add del">
        <pc:chgData name="Mishra, Shubhanshu" userId="45afb5bf-a5ed-4984-a2e6-da38cfc866f8" providerId="ADAL" clId="{2B2A6E7B-00C8-47F3-9D8C-92C37372B05F}" dt="2020-07-16T11:12:49.349" v="60"/>
        <pc:sldMkLst>
          <pc:docMk/>
          <pc:sldMk cId="95075062" sldId="316"/>
        </pc:sldMkLst>
      </pc:sldChg>
      <pc:sldChg chg="modSp add del">
        <pc:chgData name="Mishra, Shubhanshu" userId="45afb5bf-a5ed-4984-a2e6-da38cfc866f8" providerId="ADAL" clId="{2B2A6E7B-00C8-47F3-9D8C-92C37372B05F}" dt="2020-07-16T11:13:37.336" v="73" actId="20577"/>
        <pc:sldMkLst>
          <pc:docMk/>
          <pc:sldMk cId="1046881662" sldId="317"/>
        </pc:sldMkLst>
        <pc:graphicFrameChg chg="modGraphic">
          <ac:chgData name="Mishra, Shubhanshu" userId="45afb5bf-a5ed-4984-a2e6-da38cfc866f8" providerId="ADAL" clId="{2B2A6E7B-00C8-47F3-9D8C-92C37372B05F}" dt="2020-07-16T11:13:37.336" v="73" actId="20577"/>
          <ac:graphicFrameMkLst>
            <pc:docMk/>
            <pc:sldMk cId="1046881662" sldId="317"/>
            <ac:graphicFrameMk id="7" creationId="{77A69C54-BD2A-4274-B200-29CA56027488}"/>
          </ac:graphicFrameMkLst>
        </pc:graphicFrameChg>
      </pc:sldChg>
      <pc:sldChg chg="delSp modSp add del">
        <pc:chgData name="Mishra, Shubhanshu" userId="45afb5bf-a5ed-4984-a2e6-da38cfc866f8" providerId="ADAL" clId="{2B2A6E7B-00C8-47F3-9D8C-92C37372B05F}" dt="2020-07-17T17:05:48.969" v="432"/>
        <pc:sldMkLst>
          <pc:docMk/>
          <pc:sldMk cId="3123223381" sldId="318"/>
        </pc:sldMkLst>
        <pc:spChg chg="mod">
          <ac:chgData name="Mishra, Shubhanshu" userId="45afb5bf-a5ed-4984-a2e6-da38cfc866f8" providerId="ADAL" clId="{2B2A6E7B-00C8-47F3-9D8C-92C37372B05F}" dt="2020-07-17T17:05:48.969" v="432"/>
          <ac:spMkLst>
            <pc:docMk/>
            <pc:sldMk cId="3123223381" sldId="318"/>
            <ac:spMk id="2" creationId="{81E6A6F6-B85E-42DF-ACCF-7260E86B6A52}"/>
          </ac:spMkLst>
        </pc:spChg>
        <pc:spChg chg="del mod">
          <ac:chgData name="Mishra, Shubhanshu" userId="45afb5bf-a5ed-4984-a2e6-da38cfc866f8" providerId="ADAL" clId="{2B2A6E7B-00C8-47F3-9D8C-92C37372B05F}" dt="2020-07-17T17:05:46.732" v="431" actId="478"/>
          <ac:spMkLst>
            <pc:docMk/>
            <pc:sldMk cId="3123223381" sldId="318"/>
            <ac:spMk id="3" creationId="{515B00C0-80C9-4C86-A710-BB999C16F948}"/>
          </ac:spMkLst>
        </pc:spChg>
      </pc:sldChg>
      <pc:sldChg chg="modSp add del">
        <pc:chgData name="Mishra, Shubhanshu" userId="45afb5bf-a5ed-4984-a2e6-da38cfc866f8" providerId="ADAL" clId="{2B2A6E7B-00C8-47F3-9D8C-92C37372B05F}" dt="2020-07-17T17:06:02.715" v="434" actId="20577"/>
        <pc:sldMkLst>
          <pc:docMk/>
          <pc:sldMk cId="1163732513" sldId="319"/>
        </pc:sldMkLst>
        <pc:spChg chg="mod">
          <ac:chgData name="Mishra, Shubhanshu" userId="45afb5bf-a5ed-4984-a2e6-da38cfc866f8" providerId="ADAL" clId="{2B2A6E7B-00C8-47F3-9D8C-92C37372B05F}" dt="2020-07-17T17:06:00.503" v="433"/>
          <ac:spMkLst>
            <pc:docMk/>
            <pc:sldMk cId="1163732513" sldId="319"/>
            <ac:spMk id="2" creationId="{81E6A6F6-B85E-42DF-ACCF-7260E86B6A52}"/>
          </ac:spMkLst>
        </pc:spChg>
        <pc:spChg chg="mod">
          <ac:chgData name="Mishra, Shubhanshu" userId="45afb5bf-a5ed-4984-a2e6-da38cfc866f8" providerId="ADAL" clId="{2B2A6E7B-00C8-47F3-9D8C-92C37372B05F}" dt="2020-07-17T17:06:02.715" v="434" actId="20577"/>
          <ac:spMkLst>
            <pc:docMk/>
            <pc:sldMk cId="1163732513" sldId="319"/>
            <ac:spMk id="3" creationId="{515B00C0-80C9-4C86-A710-BB999C16F948}"/>
          </ac:spMkLst>
        </pc:spChg>
      </pc:sldChg>
      <pc:sldChg chg="del">
        <pc:chgData name="Mishra, Shubhanshu" userId="45afb5bf-a5ed-4984-a2e6-da38cfc866f8" providerId="ADAL" clId="{2B2A6E7B-00C8-47F3-9D8C-92C37372B05F}" dt="2020-07-17T17:16:33.233" v="544" actId="2696"/>
        <pc:sldMkLst>
          <pc:docMk/>
          <pc:sldMk cId="1339134642" sldId="320"/>
        </pc:sldMkLst>
      </pc:sldChg>
      <pc:sldChg chg="del">
        <pc:chgData name="Mishra, Shubhanshu" userId="45afb5bf-a5ed-4984-a2e6-da38cfc866f8" providerId="ADAL" clId="{2B2A6E7B-00C8-47F3-9D8C-92C37372B05F}" dt="2020-07-17T17:16:33.220" v="543" actId="2696"/>
        <pc:sldMkLst>
          <pc:docMk/>
          <pc:sldMk cId="295549035" sldId="321"/>
        </pc:sldMkLst>
      </pc:sldChg>
      <pc:sldChg chg="modSp add">
        <pc:chgData name="Mishra, Shubhanshu" userId="45afb5bf-a5ed-4984-a2e6-da38cfc866f8" providerId="ADAL" clId="{2B2A6E7B-00C8-47F3-9D8C-92C37372B05F}" dt="2020-07-17T17:10:27.293" v="477" actId="20577"/>
        <pc:sldMkLst>
          <pc:docMk/>
          <pc:sldMk cId="1359806063" sldId="322"/>
        </pc:sldMkLst>
        <pc:spChg chg="mod">
          <ac:chgData name="Mishra, Shubhanshu" userId="45afb5bf-a5ed-4984-a2e6-da38cfc866f8" providerId="ADAL" clId="{2B2A6E7B-00C8-47F3-9D8C-92C37372B05F}" dt="2020-07-17T17:10:23.257" v="465" actId="20577"/>
          <ac:spMkLst>
            <pc:docMk/>
            <pc:sldMk cId="1359806063" sldId="322"/>
            <ac:spMk id="2" creationId="{0CDCEC56-0F4F-48E0-BBB6-DCF32133E896}"/>
          </ac:spMkLst>
        </pc:spChg>
        <pc:spChg chg="mod">
          <ac:chgData name="Mishra, Shubhanshu" userId="45afb5bf-a5ed-4984-a2e6-da38cfc866f8" providerId="ADAL" clId="{2B2A6E7B-00C8-47F3-9D8C-92C37372B05F}" dt="2020-07-17T17:10:27.293" v="477" actId="20577"/>
          <ac:spMkLst>
            <pc:docMk/>
            <pc:sldMk cId="1359806063" sldId="322"/>
            <ac:spMk id="3" creationId="{11A25617-6428-4A10-9877-A8FBB6A03B2E}"/>
          </ac:spMkLst>
        </pc:spChg>
      </pc:sldChg>
      <pc:sldChg chg="add">
        <pc:chgData name="Mishra, Shubhanshu" userId="45afb5bf-a5ed-4984-a2e6-da38cfc866f8" providerId="ADAL" clId="{2B2A6E7B-00C8-47F3-9D8C-92C37372B05F}" dt="2020-07-17T01:59:35.196" v="357"/>
        <pc:sldMkLst>
          <pc:docMk/>
          <pc:sldMk cId="2538068262" sldId="323"/>
        </pc:sldMkLst>
      </pc:sldChg>
      <pc:sldChg chg="add">
        <pc:chgData name="Mishra, Shubhanshu" userId="45afb5bf-a5ed-4984-a2e6-da38cfc866f8" providerId="ADAL" clId="{2B2A6E7B-00C8-47F3-9D8C-92C37372B05F}" dt="2020-07-17T01:59:35.196" v="357"/>
        <pc:sldMkLst>
          <pc:docMk/>
          <pc:sldMk cId="2105479331" sldId="324"/>
        </pc:sldMkLst>
      </pc:sldChg>
      <pc:sldChg chg="modSp add ord">
        <pc:chgData name="Mishra, Shubhanshu" userId="45afb5bf-a5ed-4984-a2e6-da38cfc866f8" providerId="ADAL" clId="{2B2A6E7B-00C8-47F3-9D8C-92C37372B05F}" dt="2020-07-18T01:01:16.080" v="1405" actId="20577"/>
        <pc:sldMkLst>
          <pc:docMk/>
          <pc:sldMk cId="3420101631" sldId="325"/>
        </pc:sldMkLst>
        <pc:spChg chg="mod">
          <ac:chgData name="Mishra, Shubhanshu" userId="45afb5bf-a5ed-4984-a2e6-da38cfc866f8" providerId="ADAL" clId="{2B2A6E7B-00C8-47F3-9D8C-92C37372B05F}" dt="2020-07-18T01:01:16.080" v="1405" actId="20577"/>
          <ac:spMkLst>
            <pc:docMk/>
            <pc:sldMk cId="3420101631" sldId="325"/>
            <ac:spMk id="2" creationId="{1E806D2D-EEE3-401C-8D92-5DFDEA8A23BA}"/>
          </ac:spMkLst>
        </pc:spChg>
        <pc:spChg chg="mod">
          <ac:chgData name="Mishra, Shubhanshu" userId="45afb5bf-a5ed-4984-a2e6-da38cfc866f8" providerId="ADAL" clId="{2B2A6E7B-00C8-47F3-9D8C-92C37372B05F}" dt="2020-07-18T01:00:57.462" v="1385" actId="20577"/>
          <ac:spMkLst>
            <pc:docMk/>
            <pc:sldMk cId="3420101631" sldId="325"/>
            <ac:spMk id="7" creationId="{A5661DD2-539F-45BE-8194-5E180C9EF59B}"/>
          </ac:spMkLst>
        </pc:spChg>
      </pc:sldChg>
      <pc:sldChg chg="modSp add">
        <pc:chgData name="Mishra, Shubhanshu" userId="45afb5bf-a5ed-4984-a2e6-da38cfc866f8" providerId="ADAL" clId="{2B2A6E7B-00C8-47F3-9D8C-92C37372B05F}" dt="2020-07-19T00:35:17.984" v="1751" actId="12789"/>
        <pc:sldMkLst>
          <pc:docMk/>
          <pc:sldMk cId="2570364023" sldId="326"/>
        </pc:sldMkLst>
        <pc:graphicFrameChg chg="mod">
          <ac:chgData name="Mishra, Shubhanshu" userId="45afb5bf-a5ed-4984-a2e6-da38cfc866f8" providerId="ADAL" clId="{2B2A6E7B-00C8-47F3-9D8C-92C37372B05F}" dt="2020-07-19T00:35:17.984" v="1751" actId="12789"/>
          <ac:graphicFrameMkLst>
            <pc:docMk/>
            <pc:sldMk cId="2570364023" sldId="326"/>
            <ac:graphicFrameMk id="5" creationId="{8984C177-D32A-42E7-BB92-066DC45C0934}"/>
          </ac:graphicFrameMkLst>
        </pc:graphicFrameChg>
      </pc:sldChg>
      <pc:sldChg chg="add del">
        <pc:chgData name="Mishra, Shubhanshu" userId="45afb5bf-a5ed-4984-a2e6-da38cfc866f8" providerId="ADAL" clId="{2B2A6E7B-00C8-47F3-9D8C-92C37372B05F}" dt="2020-07-17T17:26:52.865" v="766" actId="2696"/>
        <pc:sldMkLst>
          <pc:docMk/>
          <pc:sldMk cId="392868909" sldId="327"/>
        </pc:sldMkLst>
      </pc:sldChg>
      <pc:sldChg chg="add">
        <pc:chgData name="Mishra, Shubhanshu" userId="45afb5bf-a5ed-4984-a2e6-da38cfc866f8" providerId="ADAL" clId="{2B2A6E7B-00C8-47F3-9D8C-92C37372B05F}" dt="2020-07-17T17:26:57.528" v="769"/>
        <pc:sldMkLst>
          <pc:docMk/>
          <pc:sldMk cId="2848905635" sldId="327"/>
        </pc:sldMkLst>
      </pc:sldChg>
      <pc:sldChg chg="del">
        <pc:chgData name="Mishra, Shubhanshu" userId="45afb5bf-a5ed-4984-a2e6-da38cfc866f8" providerId="ADAL" clId="{2B2A6E7B-00C8-47F3-9D8C-92C37372B05F}" dt="2020-07-17T17:16:33.265" v="546" actId="2696"/>
        <pc:sldMkLst>
          <pc:docMk/>
          <pc:sldMk cId="2850248888" sldId="327"/>
        </pc:sldMkLst>
      </pc:sldChg>
      <pc:sldChg chg="modSp add">
        <pc:chgData name="Mishra, Shubhanshu" userId="45afb5bf-a5ed-4984-a2e6-da38cfc866f8" providerId="ADAL" clId="{2B2A6E7B-00C8-47F3-9D8C-92C37372B05F}" dt="2020-07-17T17:04:14.597" v="378" actId="20577"/>
        <pc:sldMkLst>
          <pc:docMk/>
          <pc:sldMk cId="1140575465" sldId="329"/>
        </pc:sldMkLst>
        <pc:spChg chg="mod">
          <ac:chgData name="Mishra, Shubhanshu" userId="45afb5bf-a5ed-4984-a2e6-da38cfc866f8" providerId="ADAL" clId="{2B2A6E7B-00C8-47F3-9D8C-92C37372B05F}" dt="2020-07-17T17:04:14.597" v="378" actId="20577"/>
          <ac:spMkLst>
            <pc:docMk/>
            <pc:sldMk cId="1140575465" sldId="329"/>
            <ac:spMk id="2" creationId="{24905CAA-EC3D-4AB8-A8AF-C2893D87E088}"/>
          </ac:spMkLst>
        </pc:spChg>
      </pc:sldChg>
      <pc:sldChg chg="modSp add">
        <pc:chgData name="Mishra, Shubhanshu" userId="45afb5bf-a5ed-4984-a2e6-da38cfc866f8" providerId="ADAL" clId="{2B2A6E7B-00C8-47F3-9D8C-92C37372B05F}" dt="2020-07-17T17:05:36.114" v="429" actId="20577"/>
        <pc:sldMkLst>
          <pc:docMk/>
          <pc:sldMk cId="1841124666" sldId="330"/>
        </pc:sldMkLst>
        <pc:spChg chg="mod">
          <ac:chgData name="Mishra, Shubhanshu" userId="45afb5bf-a5ed-4984-a2e6-da38cfc866f8" providerId="ADAL" clId="{2B2A6E7B-00C8-47F3-9D8C-92C37372B05F}" dt="2020-07-17T17:05:36.114" v="429" actId="20577"/>
          <ac:spMkLst>
            <pc:docMk/>
            <pc:sldMk cId="1841124666" sldId="330"/>
            <ac:spMk id="2" creationId="{D7B1DE68-17B7-4DDA-BB01-91DD3FD09F5B}"/>
          </ac:spMkLst>
        </pc:spChg>
      </pc:sldChg>
      <pc:sldChg chg="add">
        <pc:chgData name="Mishra, Shubhanshu" userId="45afb5bf-a5ed-4984-a2e6-da38cfc866f8" providerId="ADAL" clId="{2B2A6E7B-00C8-47F3-9D8C-92C37372B05F}" dt="2020-07-17T17:26:57.528" v="769"/>
        <pc:sldMkLst>
          <pc:docMk/>
          <pc:sldMk cId="531548581" sldId="331"/>
        </pc:sldMkLst>
      </pc:sldChg>
      <pc:sldChg chg="addSp delSp modSp add del">
        <pc:chgData name="Mishra, Shubhanshu" userId="45afb5bf-a5ed-4984-a2e6-da38cfc866f8" providerId="ADAL" clId="{2B2A6E7B-00C8-47F3-9D8C-92C37372B05F}" dt="2020-07-18T01:00:17.904" v="1380" actId="2696"/>
        <pc:sldMkLst>
          <pc:docMk/>
          <pc:sldMk cId="4042188782" sldId="331"/>
        </pc:sldMkLst>
        <pc:spChg chg="mod">
          <ac:chgData name="Mishra, Shubhanshu" userId="45afb5bf-a5ed-4984-a2e6-da38cfc866f8" providerId="ADAL" clId="{2B2A6E7B-00C8-47F3-9D8C-92C37372B05F}" dt="2020-07-17T17:26:52.883" v="768"/>
          <ac:spMkLst>
            <pc:docMk/>
            <pc:sldMk cId="4042188782" sldId="331"/>
            <ac:spMk id="5" creationId="{3EE2CE5A-1DEA-4D6A-9D14-A386D531E411}"/>
          </ac:spMkLst>
        </pc:spChg>
        <pc:spChg chg="mod">
          <ac:chgData name="Mishra, Shubhanshu" userId="45afb5bf-a5ed-4984-a2e6-da38cfc866f8" providerId="ADAL" clId="{2B2A6E7B-00C8-47F3-9D8C-92C37372B05F}" dt="2020-07-17T17:26:52.883" v="768"/>
          <ac:spMkLst>
            <pc:docMk/>
            <pc:sldMk cId="4042188782" sldId="331"/>
            <ac:spMk id="6" creationId="{DE7643A3-61E6-4C8B-BCAF-FF59D9C5B074}"/>
          </ac:spMkLst>
        </pc:spChg>
        <pc:spChg chg="mod">
          <ac:chgData name="Mishra, Shubhanshu" userId="45afb5bf-a5ed-4984-a2e6-da38cfc866f8" providerId="ADAL" clId="{2B2A6E7B-00C8-47F3-9D8C-92C37372B05F}" dt="2020-07-17T17:26:52.883" v="768"/>
          <ac:spMkLst>
            <pc:docMk/>
            <pc:sldMk cId="4042188782" sldId="331"/>
            <ac:spMk id="7" creationId="{0AC84EED-02D7-49F7-B92E-1C00197F866D}"/>
          </ac:spMkLst>
        </pc:spChg>
        <pc:spChg chg="add del">
          <ac:chgData name="Mishra, Shubhanshu" userId="45afb5bf-a5ed-4984-a2e6-da38cfc866f8" providerId="ADAL" clId="{2B2A6E7B-00C8-47F3-9D8C-92C37372B05F}" dt="2020-07-17T17:22:24.189" v="549"/>
          <ac:spMkLst>
            <pc:docMk/>
            <pc:sldMk cId="4042188782" sldId="331"/>
            <ac:spMk id="8" creationId="{9042DEC6-DDF6-4728-B762-D0CF7F80DECF}"/>
          </ac:spMkLst>
        </pc:spChg>
        <pc:picChg chg="mod">
          <ac:chgData name="Mishra, Shubhanshu" userId="45afb5bf-a5ed-4984-a2e6-da38cfc866f8" providerId="ADAL" clId="{2B2A6E7B-00C8-47F3-9D8C-92C37372B05F}" dt="2020-07-17T17:26:52.883" v="768"/>
          <ac:picMkLst>
            <pc:docMk/>
            <pc:sldMk cId="4042188782" sldId="331"/>
            <ac:picMk id="4" creationId="{00000000-0000-0000-0000-000000000000}"/>
          </ac:picMkLst>
        </pc:picChg>
      </pc:sldChg>
      <pc:sldChg chg="modSp add del">
        <pc:chgData name="Mishra, Shubhanshu" userId="45afb5bf-a5ed-4984-a2e6-da38cfc866f8" providerId="ADAL" clId="{2B2A6E7B-00C8-47F3-9D8C-92C37372B05F}" dt="2020-07-18T01:00:17.923" v="1381" actId="2696"/>
        <pc:sldMkLst>
          <pc:docMk/>
          <pc:sldMk cId="1791870991" sldId="332"/>
        </pc:sldMkLst>
        <pc:spChg chg="mod">
          <ac:chgData name="Mishra, Shubhanshu" userId="45afb5bf-a5ed-4984-a2e6-da38cfc866f8" providerId="ADAL" clId="{2B2A6E7B-00C8-47F3-9D8C-92C37372B05F}" dt="2020-07-17T17:26:02.292" v="728" actId="20577"/>
          <ac:spMkLst>
            <pc:docMk/>
            <pc:sldMk cId="1791870991" sldId="332"/>
            <ac:spMk id="2" creationId="{00000000-0000-0000-0000-000000000000}"/>
          </ac:spMkLst>
        </pc:spChg>
        <pc:spChg chg="mod">
          <ac:chgData name="Mishra, Shubhanshu" userId="45afb5bf-a5ed-4984-a2e6-da38cfc866f8" providerId="ADAL" clId="{2B2A6E7B-00C8-47F3-9D8C-92C37372B05F}" dt="2020-07-17T17:25:57.806" v="726"/>
          <ac:spMkLst>
            <pc:docMk/>
            <pc:sldMk cId="1791870991" sldId="332"/>
            <ac:spMk id="3" creationId="{00000000-0000-0000-0000-000000000000}"/>
          </ac:spMkLst>
        </pc:spChg>
        <pc:picChg chg="mod">
          <ac:chgData name="Mishra, Shubhanshu" userId="45afb5bf-a5ed-4984-a2e6-da38cfc866f8" providerId="ADAL" clId="{2B2A6E7B-00C8-47F3-9D8C-92C37372B05F}" dt="2020-07-17T17:26:14.453" v="759" actId="1036"/>
          <ac:picMkLst>
            <pc:docMk/>
            <pc:sldMk cId="1791870991" sldId="332"/>
            <ac:picMk id="8" creationId="{00000000-0000-0000-0000-000000000000}"/>
          </ac:picMkLst>
        </pc:picChg>
      </pc:sldChg>
      <pc:sldChg chg="add">
        <pc:chgData name="Mishra, Shubhanshu" userId="45afb5bf-a5ed-4984-a2e6-da38cfc866f8" providerId="ADAL" clId="{2B2A6E7B-00C8-47F3-9D8C-92C37372B05F}" dt="2020-07-17T17:26:57.528" v="769"/>
        <pc:sldMkLst>
          <pc:docMk/>
          <pc:sldMk cId="2977998790" sldId="332"/>
        </pc:sldMkLst>
      </pc:sldChg>
      <pc:sldChg chg="modSp add del">
        <pc:chgData name="Mishra, Shubhanshu" userId="45afb5bf-a5ed-4984-a2e6-da38cfc866f8" providerId="ADAL" clId="{2B2A6E7B-00C8-47F3-9D8C-92C37372B05F}" dt="2020-07-17T17:26:52.745" v="762" actId="2696"/>
        <pc:sldMkLst>
          <pc:docMk/>
          <pc:sldMk cId="981293500" sldId="333"/>
        </pc:sldMkLst>
        <pc:spChg chg="mod">
          <ac:chgData name="Mishra, Shubhanshu" userId="45afb5bf-a5ed-4984-a2e6-da38cfc866f8" providerId="ADAL" clId="{2B2A6E7B-00C8-47F3-9D8C-92C37372B05F}" dt="2020-07-17T17:22:49.505" v="551"/>
          <ac:spMkLst>
            <pc:docMk/>
            <pc:sldMk cId="981293500" sldId="333"/>
            <ac:spMk id="2" creationId="{00000000-0000-0000-0000-000000000000}"/>
          </ac:spMkLst>
        </pc:spChg>
        <pc:spChg chg="mod">
          <ac:chgData name="Mishra, Shubhanshu" userId="45afb5bf-a5ed-4984-a2e6-da38cfc866f8" providerId="ADAL" clId="{2B2A6E7B-00C8-47F3-9D8C-92C37372B05F}" dt="2020-07-17T17:22:47.630" v="550"/>
          <ac:spMkLst>
            <pc:docMk/>
            <pc:sldMk cId="981293500" sldId="333"/>
            <ac:spMk id="3" creationId="{00000000-0000-0000-0000-000000000000}"/>
          </ac:spMkLst>
        </pc:spChg>
        <pc:spChg chg="mod">
          <ac:chgData name="Mishra, Shubhanshu" userId="45afb5bf-a5ed-4984-a2e6-da38cfc866f8" providerId="ADAL" clId="{2B2A6E7B-00C8-47F3-9D8C-92C37372B05F}" dt="2020-07-17T17:23:03.869" v="580" actId="20577"/>
          <ac:spMkLst>
            <pc:docMk/>
            <pc:sldMk cId="981293500" sldId="333"/>
            <ac:spMk id="20" creationId="{78FBF78B-9970-E944-A245-6D80F560EBAA}"/>
          </ac:spMkLst>
        </pc:spChg>
        <pc:grpChg chg="mod">
          <ac:chgData name="Mishra, Shubhanshu" userId="45afb5bf-a5ed-4984-a2e6-da38cfc866f8" providerId="ADAL" clId="{2B2A6E7B-00C8-47F3-9D8C-92C37372B05F}" dt="2020-07-17T17:22:55.132" v="579" actId="1035"/>
          <ac:grpSpMkLst>
            <pc:docMk/>
            <pc:sldMk cId="981293500" sldId="333"/>
            <ac:grpSpMk id="4" creationId="{00000000-0000-0000-0000-000000000000}"/>
          </ac:grpSpMkLst>
        </pc:grpChg>
      </pc:sldChg>
      <pc:sldChg chg="add">
        <pc:chgData name="Mishra, Shubhanshu" userId="45afb5bf-a5ed-4984-a2e6-da38cfc866f8" providerId="ADAL" clId="{2B2A6E7B-00C8-47F3-9D8C-92C37372B05F}" dt="2020-07-17T17:26:57.528" v="769"/>
        <pc:sldMkLst>
          <pc:docMk/>
          <pc:sldMk cId="2770513965" sldId="333"/>
        </pc:sldMkLst>
      </pc:sldChg>
      <pc:sldChg chg="modSp add del">
        <pc:chgData name="Mishra, Shubhanshu" userId="45afb5bf-a5ed-4984-a2e6-da38cfc866f8" providerId="ADAL" clId="{2B2A6E7B-00C8-47F3-9D8C-92C37372B05F}" dt="2020-07-17T17:26:52.806" v="763" actId="2696"/>
        <pc:sldMkLst>
          <pc:docMk/>
          <pc:sldMk cId="1866889570" sldId="334"/>
        </pc:sldMkLst>
        <pc:spChg chg="mod">
          <ac:chgData name="Mishra, Shubhanshu" userId="45afb5bf-a5ed-4984-a2e6-da38cfc866f8" providerId="ADAL" clId="{2B2A6E7B-00C8-47F3-9D8C-92C37372B05F}" dt="2020-07-17T17:25:22.418" v="725" actId="20577"/>
          <ac:spMkLst>
            <pc:docMk/>
            <pc:sldMk cId="1866889570" sldId="334"/>
            <ac:spMk id="2" creationId="{00000000-0000-0000-0000-000000000000}"/>
          </ac:spMkLst>
        </pc:spChg>
        <pc:spChg chg="mod">
          <ac:chgData name="Mishra, Shubhanshu" userId="45afb5bf-a5ed-4984-a2e6-da38cfc866f8" providerId="ADAL" clId="{2B2A6E7B-00C8-47F3-9D8C-92C37372B05F}" dt="2020-07-17T17:25:15.050" v="713" actId="27636"/>
          <ac:spMkLst>
            <pc:docMk/>
            <pc:sldMk cId="1866889570" sldId="334"/>
            <ac:spMk id="3" creationId="{00000000-0000-0000-0000-000000000000}"/>
          </ac:spMkLst>
        </pc:spChg>
      </pc:sldChg>
      <pc:sldChg chg="add">
        <pc:chgData name="Mishra, Shubhanshu" userId="45afb5bf-a5ed-4984-a2e6-da38cfc866f8" providerId="ADAL" clId="{2B2A6E7B-00C8-47F3-9D8C-92C37372B05F}" dt="2020-07-17T17:26:57.528" v="769"/>
        <pc:sldMkLst>
          <pc:docMk/>
          <pc:sldMk cId="2132303409" sldId="334"/>
        </pc:sldMkLst>
      </pc:sldChg>
      <pc:sldChg chg="add">
        <pc:chgData name="Mishra, Shubhanshu" userId="45afb5bf-a5ed-4984-a2e6-da38cfc866f8" providerId="ADAL" clId="{2B2A6E7B-00C8-47F3-9D8C-92C37372B05F}" dt="2020-07-17T17:26:57.528" v="769"/>
        <pc:sldMkLst>
          <pc:docMk/>
          <pc:sldMk cId="35621314" sldId="335"/>
        </pc:sldMkLst>
      </pc:sldChg>
      <pc:sldChg chg="modSp add del">
        <pc:chgData name="Mishra, Shubhanshu" userId="45afb5bf-a5ed-4984-a2e6-da38cfc866f8" providerId="ADAL" clId="{2B2A6E7B-00C8-47F3-9D8C-92C37372B05F}" dt="2020-07-17T17:26:52.830" v="764" actId="2696"/>
        <pc:sldMkLst>
          <pc:docMk/>
          <pc:sldMk cId="137042535" sldId="335"/>
        </pc:sldMkLst>
        <pc:spChg chg="mod">
          <ac:chgData name="Mishra, Shubhanshu" userId="45afb5bf-a5ed-4984-a2e6-da38cfc866f8" providerId="ADAL" clId="{2B2A6E7B-00C8-47F3-9D8C-92C37372B05F}" dt="2020-07-17T17:23:22.439" v="583"/>
          <ac:spMkLst>
            <pc:docMk/>
            <pc:sldMk cId="137042535" sldId="335"/>
            <ac:spMk id="2" creationId="{00000000-0000-0000-0000-000000000000}"/>
          </ac:spMkLst>
        </pc:spChg>
        <pc:spChg chg="mod">
          <ac:chgData name="Mishra, Shubhanshu" userId="45afb5bf-a5ed-4984-a2e6-da38cfc866f8" providerId="ADAL" clId="{2B2A6E7B-00C8-47F3-9D8C-92C37372B05F}" dt="2020-07-17T17:23:19.288" v="582" actId="5793"/>
          <ac:spMkLst>
            <pc:docMk/>
            <pc:sldMk cId="137042535" sldId="335"/>
            <ac:spMk id="5" creationId="{00000000-0000-0000-0000-000000000000}"/>
          </ac:spMkLst>
        </pc:spChg>
        <pc:spChg chg="mod">
          <ac:chgData name="Mishra, Shubhanshu" userId="45afb5bf-a5ed-4984-a2e6-da38cfc866f8" providerId="ADAL" clId="{2B2A6E7B-00C8-47F3-9D8C-92C37372B05F}" dt="2020-07-17T17:23:52.559" v="665" actId="1035"/>
          <ac:spMkLst>
            <pc:docMk/>
            <pc:sldMk cId="137042535" sldId="335"/>
            <ac:spMk id="9" creationId="{00000000-0000-0000-0000-000000000000}"/>
          </ac:spMkLst>
        </pc:spChg>
        <pc:picChg chg="mod">
          <ac:chgData name="Mishra, Shubhanshu" userId="45afb5bf-a5ed-4984-a2e6-da38cfc866f8" providerId="ADAL" clId="{2B2A6E7B-00C8-47F3-9D8C-92C37372B05F}" dt="2020-07-17T17:23:39.092" v="616" actId="12788"/>
          <ac:picMkLst>
            <pc:docMk/>
            <pc:sldMk cId="137042535" sldId="335"/>
            <ac:picMk id="4" creationId="{00000000-0000-0000-0000-000000000000}"/>
          </ac:picMkLst>
        </pc:picChg>
      </pc:sldChg>
      <pc:sldChg chg="add">
        <pc:chgData name="Mishra, Shubhanshu" userId="45afb5bf-a5ed-4984-a2e6-da38cfc866f8" providerId="ADAL" clId="{2B2A6E7B-00C8-47F3-9D8C-92C37372B05F}" dt="2020-07-17T17:26:57.528" v="769"/>
        <pc:sldMkLst>
          <pc:docMk/>
          <pc:sldMk cId="1804119674" sldId="336"/>
        </pc:sldMkLst>
      </pc:sldChg>
      <pc:sldChg chg="modSp add del">
        <pc:chgData name="Mishra, Shubhanshu" userId="45afb5bf-a5ed-4984-a2e6-da38cfc866f8" providerId="ADAL" clId="{2B2A6E7B-00C8-47F3-9D8C-92C37372B05F}" dt="2020-07-17T17:26:52.849" v="765" actId="2696"/>
        <pc:sldMkLst>
          <pc:docMk/>
          <pc:sldMk cId="2264783670" sldId="336"/>
        </pc:sldMkLst>
        <pc:spChg chg="mod">
          <ac:chgData name="Mishra, Shubhanshu" userId="45afb5bf-a5ed-4984-a2e6-da38cfc866f8" providerId="ADAL" clId="{2B2A6E7B-00C8-47F3-9D8C-92C37372B05F}" dt="2020-07-17T17:24:06.353" v="667"/>
          <ac:spMkLst>
            <pc:docMk/>
            <pc:sldMk cId="2264783670" sldId="336"/>
            <ac:spMk id="2" creationId="{00000000-0000-0000-0000-000000000000}"/>
          </ac:spMkLst>
        </pc:spChg>
        <pc:spChg chg="mod">
          <ac:chgData name="Mishra, Shubhanshu" userId="45afb5bf-a5ed-4984-a2e6-da38cfc866f8" providerId="ADAL" clId="{2B2A6E7B-00C8-47F3-9D8C-92C37372B05F}" dt="2020-07-17T17:24:24.360" v="711" actId="20577"/>
          <ac:spMkLst>
            <pc:docMk/>
            <pc:sldMk cId="2264783670" sldId="336"/>
            <ac:spMk id="3" creationId="{00000000-0000-0000-0000-000000000000}"/>
          </ac:spMkLst>
        </pc:spChg>
        <pc:spChg chg="mod">
          <ac:chgData name="Mishra, Shubhanshu" userId="45afb5bf-a5ed-4984-a2e6-da38cfc866f8" providerId="ADAL" clId="{2B2A6E7B-00C8-47F3-9D8C-92C37372B05F}" dt="2020-07-17T17:24:20.196" v="709" actId="1036"/>
          <ac:spMkLst>
            <pc:docMk/>
            <pc:sldMk cId="2264783670" sldId="336"/>
            <ac:spMk id="7" creationId="{00000000-0000-0000-0000-000000000000}"/>
          </ac:spMkLst>
        </pc:spChg>
        <pc:picChg chg="mod">
          <ac:chgData name="Mishra, Shubhanshu" userId="45afb5bf-a5ed-4984-a2e6-da38cfc866f8" providerId="ADAL" clId="{2B2A6E7B-00C8-47F3-9D8C-92C37372B05F}" dt="2020-07-17T17:24:20.196" v="709" actId="1036"/>
          <ac:picMkLst>
            <pc:docMk/>
            <pc:sldMk cId="2264783670" sldId="336"/>
            <ac:picMk id="8" creationId="{00000000-0000-0000-0000-000000000000}"/>
          </ac:picMkLst>
        </pc:picChg>
      </pc:sldChg>
      <pc:sldChg chg="add del">
        <pc:chgData name="Mishra, Shubhanshu" userId="45afb5bf-a5ed-4984-a2e6-da38cfc866f8" providerId="ADAL" clId="{2B2A6E7B-00C8-47F3-9D8C-92C37372B05F}" dt="2020-07-17T17:26:52.883" v="767" actId="2696"/>
        <pc:sldMkLst>
          <pc:docMk/>
          <pc:sldMk cId="1484202225" sldId="339"/>
        </pc:sldMkLst>
      </pc:sldChg>
      <pc:sldChg chg="add">
        <pc:chgData name="Mishra, Shubhanshu" userId="45afb5bf-a5ed-4984-a2e6-da38cfc866f8" providerId="ADAL" clId="{2B2A6E7B-00C8-47F3-9D8C-92C37372B05F}" dt="2020-07-17T17:26:57.528" v="769"/>
        <pc:sldMkLst>
          <pc:docMk/>
          <pc:sldMk cId="3780015906" sldId="339"/>
        </pc:sldMkLst>
      </pc:sldChg>
      <pc:sldChg chg="modSp">
        <pc:chgData name="Mishra, Shubhanshu" userId="45afb5bf-a5ed-4984-a2e6-da38cfc866f8" providerId="ADAL" clId="{2B2A6E7B-00C8-47F3-9D8C-92C37372B05F}" dt="2020-07-19T00:23:42.423" v="1431" actId="1035"/>
        <pc:sldMkLst>
          <pc:docMk/>
          <pc:sldMk cId="2977998790" sldId="341"/>
        </pc:sldMkLst>
        <pc:spChg chg="mod">
          <ac:chgData name="Mishra, Shubhanshu" userId="45afb5bf-a5ed-4984-a2e6-da38cfc866f8" providerId="ADAL" clId="{2B2A6E7B-00C8-47F3-9D8C-92C37372B05F}" dt="2020-07-19T00:23:42.423" v="1431" actId="1035"/>
          <ac:spMkLst>
            <pc:docMk/>
            <pc:sldMk cId="2977998790" sldId="341"/>
            <ac:spMk id="9" creationId="{00000000-0000-0000-0000-000000000000}"/>
          </ac:spMkLst>
        </pc:spChg>
      </pc:sldChg>
      <pc:sldChg chg="modSp ord">
        <pc:chgData name="Mishra, Shubhanshu" userId="45afb5bf-a5ed-4984-a2e6-da38cfc866f8" providerId="ADAL" clId="{2B2A6E7B-00C8-47F3-9D8C-92C37372B05F}" dt="2020-07-19T00:28:05.025" v="1657" actId="20577"/>
        <pc:sldMkLst>
          <pc:docMk/>
          <pc:sldMk cId="3780015906" sldId="347"/>
        </pc:sldMkLst>
        <pc:spChg chg="mod">
          <ac:chgData name="Mishra, Shubhanshu" userId="45afb5bf-a5ed-4984-a2e6-da38cfc866f8" providerId="ADAL" clId="{2B2A6E7B-00C8-47F3-9D8C-92C37372B05F}" dt="2020-07-19T00:27:45.770" v="1613" actId="20577"/>
          <ac:spMkLst>
            <pc:docMk/>
            <pc:sldMk cId="3780015906" sldId="347"/>
            <ac:spMk id="2" creationId="{5EDC3F7D-7324-40A9-B3CA-B359D3777055}"/>
          </ac:spMkLst>
        </pc:spChg>
        <pc:spChg chg="mod">
          <ac:chgData name="Mishra, Shubhanshu" userId="45afb5bf-a5ed-4984-a2e6-da38cfc866f8" providerId="ADAL" clId="{2B2A6E7B-00C8-47F3-9D8C-92C37372B05F}" dt="2020-07-19T00:28:05.025" v="1657" actId="20577"/>
          <ac:spMkLst>
            <pc:docMk/>
            <pc:sldMk cId="3780015906" sldId="347"/>
            <ac:spMk id="3" creationId="{CCF7F159-141F-4297-810B-9C425184D8CD}"/>
          </ac:spMkLst>
        </pc:spChg>
      </pc:sldChg>
      <pc:sldChg chg="modSp add">
        <pc:chgData name="Mishra, Shubhanshu" userId="45afb5bf-a5ed-4984-a2e6-da38cfc866f8" providerId="ADAL" clId="{2B2A6E7B-00C8-47F3-9D8C-92C37372B05F}" dt="2020-07-18T00:55:41.497" v="1259"/>
        <pc:sldMkLst>
          <pc:docMk/>
          <pc:sldMk cId="328673508" sldId="348"/>
        </pc:sldMkLst>
        <pc:spChg chg="mod">
          <ac:chgData name="Mishra, Shubhanshu" userId="45afb5bf-a5ed-4984-a2e6-da38cfc866f8" providerId="ADAL" clId="{2B2A6E7B-00C8-47F3-9D8C-92C37372B05F}" dt="2020-07-17T17:45:40.398" v="783" actId="20577"/>
          <ac:spMkLst>
            <pc:docMk/>
            <pc:sldMk cId="328673508" sldId="348"/>
            <ac:spMk id="2" creationId="{A10F9832-3EC8-4FF3-84F3-56CFE14408EC}"/>
          </ac:spMkLst>
        </pc:spChg>
        <pc:spChg chg="mod">
          <ac:chgData name="Mishra, Shubhanshu" userId="45afb5bf-a5ed-4984-a2e6-da38cfc866f8" providerId="ADAL" clId="{2B2A6E7B-00C8-47F3-9D8C-92C37372B05F}" dt="2020-07-18T00:55:41.497" v="1259"/>
          <ac:spMkLst>
            <pc:docMk/>
            <pc:sldMk cId="328673508" sldId="348"/>
            <ac:spMk id="3" creationId="{DE5654F9-9042-4697-BBED-A85154D597AC}"/>
          </ac:spMkLst>
        </pc:spChg>
      </pc:sldChg>
      <pc:sldChg chg="modSp add">
        <pc:chgData name="Mishra, Shubhanshu" userId="45afb5bf-a5ed-4984-a2e6-da38cfc866f8" providerId="ADAL" clId="{2B2A6E7B-00C8-47F3-9D8C-92C37372B05F}" dt="2020-07-18T00:59:52.115" v="1379"/>
        <pc:sldMkLst>
          <pc:docMk/>
          <pc:sldMk cId="857985223" sldId="349"/>
        </pc:sldMkLst>
        <pc:spChg chg="mod">
          <ac:chgData name="Mishra, Shubhanshu" userId="45afb5bf-a5ed-4984-a2e6-da38cfc866f8" providerId="ADAL" clId="{2B2A6E7B-00C8-47F3-9D8C-92C37372B05F}" dt="2020-07-18T00:59:52.115" v="1379"/>
          <ac:spMkLst>
            <pc:docMk/>
            <pc:sldMk cId="857985223" sldId="349"/>
            <ac:spMk id="2" creationId="{C77B0EF1-74AB-48C8-A96E-45D0DED427B2}"/>
          </ac:spMkLst>
        </pc:spChg>
      </pc:sldChg>
      <pc:sldChg chg="modSp add">
        <pc:chgData name="Mishra, Shubhanshu" userId="45afb5bf-a5ed-4984-a2e6-da38cfc866f8" providerId="ADAL" clId="{2B2A6E7B-00C8-47F3-9D8C-92C37372B05F}" dt="2020-07-19T00:25:23.910" v="1436" actId="20577"/>
        <pc:sldMkLst>
          <pc:docMk/>
          <pc:sldMk cId="378172191" sldId="350"/>
        </pc:sldMkLst>
        <pc:spChg chg="mod">
          <ac:chgData name="Mishra, Shubhanshu" userId="45afb5bf-a5ed-4984-a2e6-da38cfc866f8" providerId="ADAL" clId="{2B2A6E7B-00C8-47F3-9D8C-92C37372B05F}" dt="2020-07-19T00:25:17.153" v="1433"/>
          <ac:spMkLst>
            <pc:docMk/>
            <pc:sldMk cId="378172191" sldId="350"/>
            <ac:spMk id="2" creationId="{1ECA0EDE-5535-435F-9746-07A12FA0B195}"/>
          </ac:spMkLst>
        </pc:spChg>
        <pc:spChg chg="mod">
          <ac:chgData name="Mishra, Shubhanshu" userId="45afb5bf-a5ed-4984-a2e6-da38cfc866f8" providerId="ADAL" clId="{2B2A6E7B-00C8-47F3-9D8C-92C37372B05F}" dt="2020-07-19T00:25:23.910" v="1436" actId="20577"/>
          <ac:spMkLst>
            <pc:docMk/>
            <pc:sldMk cId="378172191" sldId="350"/>
            <ac:spMk id="3" creationId="{8E145E7C-8C02-4508-B537-FC5E9F4FDC51}"/>
          </ac:spMkLst>
        </pc:spChg>
      </pc:sldChg>
      <pc:sldChg chg="modSp add">
        <pc:chgData name="Mishra, Shubhanshu" userId="45afb5bf-a5ed-4984-a2e6-da38cfc866f8" providerId="ADAL" clId="{2B2A6E7B-00C8-47F3-9D8C-92C37372B05F}" dt="2020-07-19T01:25:07.665" v="2844" actId="20577"/>
        <pc:sldMkLst>
          <pc:docMk/>
          <pc:sldMk cId="4098947584" sldId="351"/>
        </pc:sldMkLst>
        <pc:spChg chg="mod">
          <ac:chgData name="Mishra, Shubhanshu" userId="45afb5bf-a5ed-4984-a2e6-da38cfc866f8" providerId="ADAL" clId="{2B2A6E7B-00C8-47F3-9D8C-92C37372B05F}" dt="2020-07-19T00:47:11.265" v="2133" actId="20577"/>
          <ac:spMkLst>
            <pc:docMk/>
            <pc:sldMk cId="4098947584" sldId="351"/>
            <ac:spMk id="2" creationId="{4F5C9980-17EE-47CF-B248-757F4F339E63}"/>
          </ac:spMkLst>
        </pc:spChg>
        <pc:spChg chg="mod">
          <ac:chgData name="Mishra, Shubhanshu" userId="45afb5bf-a5ed-4984-a2e6-da38cfc866f8" providerId="ADAL" clId="{2B2A6E7B-00C8-47F3-9D8C-92C37372B05F}" dt="2020-07-19T01:25:07.665" v="2844" actId="20577"/>
          <ac:spMkLst>
            <pc:docMk/>
            <pc:sldMk cId="4098947584" sldId="351"/>
            <ac:spMk id="3" creationId="{5E620A7C-3B19-4E1D-B3BC-EC83FA422DC9}"/>
          </ac:spMkLst>
        </pc:spChg>
      </pc:sldChg>
      <pc:sldChg chg="addSp delSp modSp add">
        <pc:chgData name="Mishra, Shubhanshu" userId="45afb5bf-a5ed-4984-a2e6-da38cfc866f8" providerId="ADAL" clId="{2B2A6E7B-00C8-47F3-9D8C-92C37372B05F}" dt="2020-07-19T01:35:23.337" v="3063" actId="27636"/>
        <pc:sldMkLst>
          <pc:docMk/>
          <pc:sldMk cId="3564120475" sldId="352"/>
        </pc:sldMkLst>
        <pc:spChg chg="mod">
          <ac:chgData name="Mishra, Shubhanshu" userId="45afb5bf-a5ed-4984-a2e6-da38cfc866f8" providerId="ADAL" clId="{2B2A6E7B-00C8-47F3-9D8C-92C37372B05F}" dt="2020-07-19T01:25:30.976" v="2881" actId="20577"/>
          <ac:spMkLst>
            <pc:docMk/>
            <pc:sldMk cId="3564120475" sldId="352"/>
            <ac:spMk id="2" creationId="{B5B87A2B-D828-4852-BF51-2D7B72ECC643}"/>
          </ac:spMkLst>
        </pc:spChg>
        <pc:spChg chg="mod">
          <ac:chgData name="Mishra, Shubhanshu" userId="45afb5bf-a5ed-4984-a2e6-da38cfc866f8" providerId="ADAL" clId="{2B2A6E7B-00C8-47F3-9D8C-92C37372B05F}" dt="2020-07-19T01:35:23.337" v="3063" actId="27636"/>
          <ac:spMkLst>
            <pc:docMk/>
            <pc:sldMk cId="3564120475" sldId="352"/>
            <ac:spMk id="3" creationId="{3972E047-409A-486A-840F-88D8F3087CDB}"/>
          </ac:spMkLst>
        </pc:spChg>
        <pc:spChg chg="add del">
          <ac:chgData name="Mishra, Shubhanshu" userId="45afb5bf-a5ed-4984-a2e6-da38cfc866f8" providerId="ADAL" clId="{2B2A6E7B-00C8-47F3-9D8C-92C37372B05F}" dt="2020-07-19T01:32:05.770" v="2940"/>
          <ac:spMkLst>
            <pc:docMk/>
            <pc:sldMk cId="3564120475" sldId="352"/>
            <ac:spMk id="8" creationId="{3708FEFC-70F7-40C2-B0D7-604DED33B3D2}"/>
          </ac:spMkLst>
        </pc:spChg>
        <pc:spChg chg="add del">
          <ac:chgData name="Mishra, Shubhanshu" userId="45afb5bf-a5ed-4984-a2e6-da38cfc866f8" providerId="ADAL" clId="{2B2A6E7B-00C8-47F3-9D8C-92C37372B05F}" dt="2020-07-19T01:32:15.023" v="2942"/>
          <ac:spMkLst>
            <pc:docMk/>
            <pc:sldMk cId="3564120475" sldId="352"/>
            <ac:spMk id="10" creationId="{23C3DEBF-918E-4BCC-822F-7100C2ECEED9}"/>
          </ac:spMkLst>
        </pc:spChg>
        <pc:graphicFrameChg chg="add del">
          <ac:chgData name="Mishra, Shubhanshu" userId="45afb5bf-a5ed-4984-a2e6-da38cfc866f8" providerId="ADAL" clId="{2B2A6E7B-00C8-47F3-9D8C-92C37372B05F}" dt="2020-07-19T01:32:05.770" v="2940"/>
          <ac:graphicFrameMkLst>
            <pc:docMk/>
            <pc:sldMk cId="3564120475" sldId="352"/>
            <ac:graphicFrameMk id="7" creationId="{A3DC6A40-B35A-4F21-BD29-BA111E39C6C2}"/>
          </ac:graphicFrameMkLst>
        </pc:graphicFrameChg>
        <pc:graphicFrameChg chg="add del">
          <ac:chgData name="Mishra, Shubhanshu" userId="45afb5bf-a5ed-4984-a2e6-da38cfc866f8" providerId="ADAL" clId="{2B2A6E7B-00C8-47F3-9D8C-92C37372B05F}" dt="2020-07-19T01:32:15.023" v="2942"/>
          <ac:graphicFrameMkLst>
            <pc:docMk/>
            <pc:sldMk cId="3564120475" sldId="352"/>
            <ac:graphicFrameMk id="9" creationId="{6CE6FD04-9E89-4AC0-ACD4-A5142594168A}"/>
          </ac:graphicFrameMkLst>
        </pc:graphicFrameChg>
      </pc:sldChg>
      <pc:sldChg chg="modSp add">
        <pc:chgData name="Mishra, Shubhanshu" userId="45afb5bf-a5ed-4984-a2e6-da38cfc866f8" providerId="ADAL" clId="{2B2A6E7B-00C8-47F3-9D8C-92C37372B05F}" dt="2020-07-19T01:39:22.340" v="3475"/>
        <pc:sldMkLst>
          <pc:docMk/>
          <pc:sldMk cId="245157179" sldId="353"/>
        </pc:sldMkLst>
        <pc:spChg chg="mod">
          <ac:chgData name="Mishra, Shubhanshu" userId="45afb5bf-a5ed-4984-a2e6-da38cfc866f8" providerId="ADAL" clId="{2B2A6E7B-00C8-47F3-9D8C-92C37372B05F}" dt="2020-07-19T01:36:01.124" v="3127" actId="20577"/>
          <ac:spMkLst>
            <pc:docMk/>
            <pc:sldMk cId="245157179" sldId="353"/>
            <ac:spMk id="2" creationId="{AE722208-16D9-4001-9688-42F15835607B}"/>
          </ac:spMkLst>
        </pc:spChg>
        <pc:spChg chg="mod">
          <ac:chgData name="Mishra, Shubhanshu" userId="45afb5bf-a5ed-4984-a2e6-da38cfc866f8" providerId="ADAL" clId="{2B2A6E7B-00C8-47F3-9D8C-92C37372B05F}" dt="2020-07-19T01:39:22.340" v="3475"/>
          <ac:spMkLst>
            <pc:docMk/>
            <pc:sldMk cId="245157179" sldId="353"/>
            <ac:spMk id="3" creationId="{8AD65868-7735-4417-B433-8ACBB16C5E11}"/>
          </ac:spMkLst>
        </pc:spChg>
      </pc:sldChg>
      <pc:sldChg chg="modSp add">
        <pc:chgData name="Mishra, Shubhanshu" userId="45afb5bf-a5ed-4984-a2e6-da38cfc866f8" providerId="ADAL" clId="{2B2A6E7B-00C8-47F3-9D8C-92C37372B05F}" dt="2020-07-19T01:46:29.168" v="3801" actId="20577"/>
        <pc:sldMkLst>
          <pc:docMk/>
          <pc:sldMk cId="2991549389" sldId="354"/>
        </pc:sldMkLst>
        <pc:spChg chg="mod">
          <ac:chgData name="Mishra, Shubhanshu" userId="45afb5bf-a5ed-4984-a2e6-da38cfc866f8" providerId="ADAL" clId="{2B2A6E7B-00C8-47F3-9D8C-92C37372B05F}" dt="2020-07-19T01:39:45.224" v="3489" actId="20577"/>
          <ac:spMkLst>
            <pc:docMk/>
            <pc:sldMk cId="2991549389" sldId="354"/>
            <ac:spMk id="2" creationId="{FFBF5C1D-73AA-493D-B519-EA5C755A51FD}"/>
          </ac:spMkLst>
        </pc:spChg>
        <pc:spChg chg="mod">
          <ac:chgData name="Mishra, Shubhanshu" userId="45afb5bf-a5ed-4984-a2e6-da38cfc866f8" providerId="ADAL" clId="{2B2A6E7B-00C8-47F3-9D8C-92C37372B05F}" dt="2020-07-19T01:46:29.168" v="3801" actId="20577"/>
          <ac:spMkLst>
            <pc:docMk/>
            <pc:sldMk cId="2991549389" sldId="354"/>
            <ac:spMk id="3" creationId="{62CD2A43-4888-4251-A5ED-869F0A0A0CCE}"/>
          </ac:spMkLst>
        </pc:spChg>
      </pc:sldChg>
      <pc:sldChg chg="modSp add">
        <pc:chgData name="Mishra, Shubhanshu" userId="45afb5bf-a5ed-4984-a2e6-da38cfc866f8" providerId="ADAL" clId="{2B2A6E7B-00C8-47F3-9D8C-92C37372B05F}" dt="2020-07-19T01:50:43.797" v="4183" actId="20577"/>
        <pc:sldMkLst>
          <pc:docMk/>
          <pc:sldMk cId="1938734258" sldId="355"/>
        </pc:sldMkLst>
        <pc:spChg chg="mod">
          <ac:chgData name="Mishra, Shubhanshu" userId="45afb5bf-a5ed-4984-a2e6-da38cfc866f8" providerId="ADAL" clId="{2B2A6E7B-00C8-47F3-9D8C-92C37372B05F}" dt="2020-07-19T01:46:52.495" v="3843" actId="20577"/>
          <ac:spMkLst>
            <pc:docMk/>
            <pc:sldMk cId="1938734258" sldId="355"/>
            <ac:spMk id="2" creationId="{7B3AF611-1990-4764-A1F6-97E898E4E224}"/>
          </ac:spMkLst>
        </pc:spChg>
        <pc:spChg chg="mod">
          <ac:chgData name="Mishra, Shubhanshu" userId="45afb5bf-a5ed-4984-a2e6-da38cfc866f8" providerId="ADAL" clId="{2B2A6E7B-00C8-47F3-9D8C-92C37372B05F}" dt="2020-07-19T01:50:43.797" v="4183" actId="20577"/>
          <ac:spMkLst>
            <pc:docMk/>
            <pc:sldMk cId="1938734258" sldId="355"/>
            <ac:spMk id="3" creationId="{C4AEE4A9-C457-49ED-B409-5362FDB5BD3C}"/>
          </ac:spMkLst>
        </pc:spChg>
      </pc:sldChg>
    </pc:docChg>
  </pc:docChgLst>
  <pc:docChgLst>
    <pc:chgData name="Mishra, Shubhanshu" userId="45afb5bf-a5ed-4984-a2e6-da38cfc866f8" providerId="ADAL" clId="{02149F7A-5116-4FD1-9435-82385C67A3CA}"/>
    <pc:docChg chg="undo redo modSld">
      <pc:chgData name="Mishra, Shubhanshu" userId="45afb5bf-a5ed-4984-a2e6-da38cfc866f8" providerId="ADAL" clId="{02149F7A-5116-4FD1-9435-82385C67A3CA}" dt="2020-10-24T09:17:31.270" v="11" actId="1076"/>
      <pc:docMkLst>
        <pc:docMk/>
      </pc:docMkLst>
      <pc:sldChg chg="addSp modSp modAnim">
        <pc:chgData name="Mishra, Shubhanshu" userId="45afb5bf-a5ed-4984-a2e6-da38cfc866f8" providerId="ADAL" clId="{02149F7A-5116-4FD1-9435-82385C67A3CA}" dt="2020-10-24T06:24:12.906" v="0" actId="164"/>
        <pc:sldMkLst>
          <pc:docMk/>
          <pc:sldMk cId="604274452" sldId="294"/>
        </pc:sldMkLst>
        <pc:spChg chg="mod">
          <ac:chgData name="Mishra, Shubhanshu" userId="45afb5bf-a5ed-4984-a2e6-da38cfc866f8" providerId="ADAL" clId="{02149F7A-5116-4FD1-9435-82385C67A3CA}" dt="2020-10-24T06:24:12.906" v="0" actId="164"/>
          <ac:spMkLst>
            <pc:docMk/>
            <pc:sldMk cId="604274452" sldId="294"/>
            <ac:spMk id="3" creationId="{15C63D6A-461F-4E96-84A4-467F3D3D0EAB}"/>
          </ac:spMkLst>
        </pc:spChg>
        <pc:spChg chg="mod">
          <ac:chgData name="Mishra, Shubhanshu" userId="45afb5bf-a5ed-4984-a2e6-da38cfc866f8" providerId="ADAL" clId="{02149F7A-5116-4FD1-9435-82385C67A3CA}" dt="2020-10-24T06:24:12.906" v="0" actId="164"/>
          <ac:spMkLst>
            <pc:docMk/>
            <pc:sldMk cId="604274452" sldId="294"/>
            <ac:spMk id="10" creationId="{24D33768-7B43-4D73-9E76-D7E7689EB18E}"/>
          </ac:spMkLst>
        </pc:spChg>
        <pc:spChg chg="mod">
          <ac:chgData name="Mishra, Shubhanshu" userId="45afb5bf-a5ed-4984-a2e6-da38cfc866f8" providerId="ADAL" clId="{02149F7A-5116-4FD1-9435-82385C67A3CA}" dt="2020-10-24T06:24:12.906" v="0" actId="164"/>
          <ac:spMkLst>
            <pc:docMk/>
            <pc:sldMk cId="604274452" sldId="294"/>
            <ac:spMk id="11" creationId="{CC5BAC1A-5A45-45EB-8996-D1A24E2527DE}"/>
          </ac:spMkLst>
        </pc:spChg>
        <pc:spChg chg="mod">
          <ac:chgData name="Mishra, Shubhanshu" userId="45afb5bf-a5ed-4984-a2e6-da38cfc866f8" providerId="ADAL" clId="{02149F7A-5116-4FD1-9435-82385C67A3CA}" dt="2020-10-24T06:24:12.906" v="0" actId="164"/>
          <ac:spMkLst>
            <pc:docMk/>
            <pc:sldMk cId="604274452" sldId="294"/>
            <ac:spMk id="12" creationId="{8B4AFF57-C403-486C-ADF3-581E550D189F}"/>
          </ac:spMkLst>
        </pc:spChg>
        <pc:spChg chg="mod">
          <ac:chgData name="Mishra, Shubhanshu" userId="45afb5bf-a5ed-4984-a2e6-da38cfc866f8" providerId="ADAL" clId="{02149F7A-5116-4FD1-9435-82385C67A3CA}" dt="2020-10-24T06:24:12.906" v="0" actId="164"/>
          <ac:spMkLst>
            <pc:docMk/>
            <pc:sldMk cId="604274452" sldId="294"/>
            <ac:spMk id="13" creationId="{047BB37A-2E65-4C97-9124-147439AC8083}"/>
          </ac:spMkLst>
        </pc:spChg>
        <pc:grpChg chg="add mod">
          <ac:chgData name="Mishra, Shubhanshu" userId="45afb5bf-a5ed-4984-a2e6-da38cfc866f8" providerId="ADAL" clId="{02149F7A-5116-4FD1-9435-82385C67A3CA}" dt="2020-10-24T06:24:12.906" v="0" actId="164"/>
          <ac:grpSpMkLst>
            <pc:docMk/>
            <pc:sldMk cId="604274452" sldId="294"/>
            <ac:grpSpMk id="8" creationId="{346D0EA4-3273-49E6-B889-262699AD7CC2}"/>
          </ac:grpSpMkLst>
        </pc:grpChg>
        <pc:picChg chg="mod">
          <ac:chgData name="Mishra, Shubhanshu" userId="45afb5bf-a5ed-4984-a2e6-da38cfc866f8" providerId="ADAL" clId="{02149F7A-5116-4FD1-9435-82385C67A3CA}" dt="2020-10-24T06:24:12.906" v="0" actId="164"/>
          <ac:picMkLst>
            <pc:docMk/>
            <pc:sldMk cId="604274452" sldId="294"/>
            <ac:picMk id="2" creationId="{EF5BF7F8-F977-4FEE-A853-D29145606CE0}"/>
          </ac:picMkLst>
        </pc:picChg>
        <pc:cxnChg chg="mod">
          <ac:chgData name="Mishra, Shubhanshu" userId="45afb5bf-a5ed-4984-a2e6-da38cfc866f8" providerId="ADAL" clId="{02149F7A-5116-4FD1-9435-82385C67A3CA}" dt="2020-10-24T06:24:12.906" v="0" actId="164"/>
          <ac:cxnSpMkLst>
            <pc:docMk/>
            <pc:sldMk cId="604274452" sldId="294"/>
            <ac:cxnSpMk id="15" creationId="{6238643F-9592-4412-950D-07A291B33BF6}"/>
          </ac:cxnSpMkLst>
        </pc:cxnChg>
        <pc:cxnChg chg="mod">
          <ac:chgData name="Mishra, Shubhanshu" userId="45afb5bf-a5ed-4984-a2e6-da38cfc866f8" providerId="ADAL" clId="{02149F7A-5116-4FD1-9435-82385C67A3CA}" dt="2020-10-24T06:24:12.906" v="0" actId="164"/>
          <ac:cxnSpMkLst>
            <pc:docMk/>
            <pc:sldMk cId="604274452" sldId="294"/>
            <ac:cxnSpMk id="16" creationId="{4C17877C-9233-43DB-B7CB-9FC6EB7166C1}"/>
          </ac:cxnSpMkLst>
        </pc:cxnChg>
        <pc:cxnChg chg="mod">
          <ac:chgData name="Mishra, Shubhanshu" userId="45afb5bf-a5ed-4984-a2e6-da38cfc866f8" providerId="ADAL" clId="{02149F7A-5116-4FD1-9435-82385C67A3CA}" dt="2020-10-24T06:24:12.906" v="0" actId="164"/>
          <ac:cxnSpMkLst>
            <pc:docMk/>
            <pc:sldMk cId="604274452" sldId="294"/>
            <ac:cxnSpMk id="21" creationId="{90D23A1C-273E-49E8-9484-C3CA7F1E3EFA}"/>
          </ac:cxnSpMkLst>
        </pc:cxnChg>
        <pc:cxnChg chg="mod">
          <ac:chgData name="Mishra, Shubhanshu" userId="45afb5bf-a5ed-4984-a2e6-da38cfc866f8" providerId="ADAL" clId="{02149F7A-5116-4FD1-9435-82385C67A3CA}" dt="2020-10-24T06:24:12.906" v="0" actId="164"/>
          <ac:cxnSpMkLst>
            <pc:docMk/>
            <pc:sldMk cId="604274452" sldId="294"/>
            <ac:cxnSpMk id="24" creationId="{0F4D723F-8885-4C7E-B0BD-738E855A4E0D}"/>
          </ac:cxnSpMkLst>
        </pc:cxnChg>
        <pc:cxnChg chg="mod">
          <ac:chgData name="Mishra, Shubhanshu" userId="45afb5bf-a5ed-4984-a2e6-da38cfc866f8" providerId="ADAL" clId="{02149F7A-5116-4FD1-9435-82385C67A3CA}" dt="2020-10-24T06:24:12.906" v="0" actId="164"/>
          <ac:cxnSpMkLst>
            <pc:docMk/>
            <pc:sldMk cId="604274452" sldId="294"/>
            <ac:cxnSpMk id="27" creationId="{40FC4D87-D31F-42A8-9792-CD8A36E3F9C6}"/>
          </ac:cxnSpMkLst>
        </pc:cxnChg>
      </pc:sldChg>
      <pc:sldChg chg="addSp modSp modAnim">
        <pc:chgData name="Mishra, Shubhanshu" userId="45afb5bf-a5ed-4984-a2e6-da38cfc866f8" providerId="ADAL" clId="{02149F7A-5116-4FD1-9435-82385C67A3CA}" dt="2020-10-24T06:28:00.621" v="7" actId="164"/>
        <pc:sldMkLst>
          <pc:docMk/>
          <pc:sldMk cId="961029822" sldId="297"/>
        </pc:sldMkLst>
        <pc:spChg chg="mod">
          <ac:chgData name="Mishra, Shubhanshu" userId="45afb5bf-a5ed-4984-a2e6-da38cfc866f8" providerId="ADAL" clId="{02149F7A-5116-4FD1-9435-82385C67A3CA}" dt="2020-10-24T06:28:00.621" v="7" actId="164"/>
          <ac:spMkLst>
            <pc:docMk/>
            <pc:sldMk cId="961029822" sldId="297"/>
            <ac:spMk id="8" creationId="{0CCEA9FA-A5D6-4BAA-B213-3F4D9D51A5C9}"/>
          </ac:spMkLst>
        </pc:spChg>
        <pc:spChg chg="mod">
          <ac:chgData name="Mishra, Shubhanshu" userId="45afb5bf-a5ed-4984-a2e6-da38cfc866f8" providerId="ADAL" clId="{02149F7A-5116-4FD1-9435-82385C67A3CA}" dt="2020-10-24T06:28:00.621" v="7" actId="164"/>
          <ac:spMkLst>
            <pc:docMk/>
            <pc:sldMk cId="961029822" sldId="297"/>
            <ac:spMk id="9" creationId="{5D67871A-76DB-4AD5-8CAD-FE578CBBF137}"/>
          </ac:spMkLst>
        </pc:spChg>
        <pc:spChg chg="mod">
          <ac:chgData name="Mishra, Shubhanshu" userId="45afb5bf-a5ed-4984-a2e6-da38cfc866f8" providerId="ADAL" clId="{02149F7A-5116-4FD1-9435-82385C67A3CA}" dt="2020-10-24T06:28:00.621" v="7" actId="164"/>
          <ac:spMkLst>
            <pc:docMk/>
            <pc:sldMk cId="961029822" sldId="297"/>
            <ac:spMk id="12" creationId="{711808C8-0E38-4E4A-B189-B452FE7DBCBE}"/>
          </ac:spMkLst>
        </pc:spChg>
        <pc:spChg chg="mod">
          <ac:chgData name="Mishra, Shubhanshu" userId="45afb5bf-a5ed-4984-a2e6-da38cfc866f8" providerId="ADAL" clId="{02149F7A-5116-4FD1-9435-82385C67A3CA}" dt="2020-10-24T06:28:00.621" v="7" actId="164"/>
          <ac:spMkLst>
            <pc:docMk/>
            <pc:sldMk cId="961029822" sldId="297"/>
            <ac:spMk id="14" creationId="{4465B807-5379-469B-9B5E-8AE216B06FFE}"/>
          </ac:spMkLst>
        </pc:spChg>
        <pc:spChg chg="mod">
          <ac:chgData name="Mishra, Shubhanshu" userId="45afb5bf-a5ed-4984-a2e6-da38cfc866f8" providerId="ADAL" clId="{02149F7A-5116-4FD1-9435-82385C67A3CA}" dt="2020-10-24T06:28:00.621" v="7" actId="164"/>
          <ac:spMkLst>
            <pc:docMk/>
            <pc:sldMk cId="961029822" sldId="297"/>
            <ac:spMk id="15" creationId="{F52B6009-E51C-4AF1-BC59-33D2E3C4760A}"/>
          </ac:spMkLst>
        </pc:spChg>
        <pc:grpChg chg="add mod">
          <ac:chgData name="Mishra, Shubhanshu" userId="45afb5bf-a5ed-4984-a2e6-da38cfc866f8" providerId="ADAL" clId="{02149F7A-5116-4FD1-9435-82385C67A3CA}" dt="2020-10-24T06:28:00.621" v="7" actId="164"/>
          <ac:grpSpMkLst>
            <pc:docMk/>
            <pc:sldMk cId="961029822" sldId="297"/>
            <ac:grpSpMk id="3" creationId="{0D61CCBB-634D-4414-9F73-8B47F5FBCC23}"/>
          </ac:grpSpMkLst>
        </pc:grpChg>
        <pc:picChg chg="mod">
          <ac:chgData name="Mishra, Shubhanshu" userId="45afb5bf-a5ed-4984-a2e6-da38cfc866f8" providerId="ADAL" clId="{02149F7A-5116-4FD1-9435-82385C67A3CA}" dt="2020-10-24T06:28:00.621" v="7" actId="164"/>
          <ac:picMkLst>
            <pc:docMk/>
            <pc:sldMk cId="961029822" sldId="297"/>
            <ac:picMk id="2" creationId="{07DD4546-BD98-46E4-85FF-A3878BB86895}"/>
          </ac:picMkLst>
        </pc:picChg>
      </pc:sldChg>
      <pc:sldChg chg="addSp modSp modAnim">
        <pc:chgData name="Mishra, Shubhanshu" userId="45afb5bf-a5ed-4984-a2e6-da38cfc866f8" providerId="ADAL" clId="{02149F7A-5116-4FD1-9435-82385C67A3CA}" dt="2020-10-24T09:17:31.270" v="11" actId="1076"/>
        <pc:sldMkLst>
          <pc:docMk/>
          <pc:sldMk cId="4067161870" sldId="304"/>
        </pc:sldMkLst>
        <pc:spChg chg="mod">
          <ac:chgData name="Mishra, Shubhanshu" userId="45afb5bf-a5ed-4984-a2e6-da38cfc866f8" providerId="ADAL" clId="{02149F7A-5116-4FD1-9435-82385C67A3CA}" dt="2020-10-24T06:28:23.971" v="10" actId="164"/>
          <ac:spMkLst>
            <pc:docMk/>
            <pc:sldMk cId="4067161870" sldId="304"/>
            <ac:spMk id="3" creationId="{32B582AB-EDE5-4172-A3F6-1DB2651D822B}"/>
          </ac:spMkLst>
        </pc:spChg>
        <pc:spChg chg="mod">
          <ac:chgData name="Mishra, Shubhanshu" userId="45afb5bf-a5ed-4984-a2e6-da38cfc866f8" providerId="ADAL" clId="{02149F7A-5116-4FD1-9435-82385C67A3CA}" dt="2020-10-24T06:28:23.971" v="10" actId="164"/>
          <ac:spMkLst>
            <pc:docMk/>
            <pc:sldMk cId="4067161870" sldId="304"/>
            <ac:spMk id="9" creationId="{9D00610A-8133-48AC-9A24-1CE357DD032B}"/>
          </ac:spMkLst>
        </pc:spChg>
        <pc:spChg chg="mod">
          <ac:chgData name="Mishra, Shubhanshu" userId="45afb5bf-a5ed-4984-a2e6-da38cfc866f8" providerId="ADAL" clId="{02149F7A-5116-4FD1-9435-82385C67A3CA}" dt="2020-10-24T06:28:23.971" v="10" actId="164"/>
          <ac:spMkLst>
            <pc:docMk/>
            <pc:sldMk cId="4067161870" sldId="304"/>
            <ac:spMk id="10" creationId="{4DE727D7-EA28-43BD-82A3-E8D45B2898ED}"/>
          </ac:spMkLst>
        </pc:spChg>
        <pc:grpChg chg="add mod">
          <ac:chgData name="Mishra, Shubhanshu" userId="45afb5bf-a5ed-4984-a2e6-da38cfc866f8" providerId="ADAL" clId="{02149F7A-5116-4FD1-9435-82385C67A3CA}" dt="2020-10-24T06:27:53.170" v="4" actId="164"/>
          <ac:grpSpMkLst>
            <pc:docMk/>
            <pc:sldMk cId="4067161870" sldId="304"/>
            <ac:grpSpMk id="11" creationId="{25130DD3-C842-40AD-AFC2-3CDCC04C122A}"/>
          </ac:grpSpMkLst>
        </pc:grpChg>
        <pc:grpChg chg="add mod">
          <ac:chgData name="Mishra, Shubhanshu" userId="45afb5bf-a5ed-4984-a2e6-da38cfc866f8" providerId="ADAL" clId="{02149F7A-5116-4FD1-9435-82385C67A3CA}" dt="2020-10-24T09:17:31.270" v="11" actId="1076"/>
          <ac:grpSpMkLst>
            <pc:docMk/>
            <pc:sldMk cId="4067161870" sldId="304"/>
            <ac:grpSpMk id="14" creationId="{723054FF-B38A-46E8-A1C2-828574BC4950}"/>
          </ac:grpSpMkLst>
        </pc:grpChg>
        <pc:grpChg chg="mod">
          <ac:chgData name="Mishra, Shubhanshu" userId="45afb5bf-a5ed-4984-a2e6-da38cfc866f8" providerId="ADAL" clId="{02149F7A-5116-4FD1-9435-82385C67A3CA}" dt="2020-10-24T06:28:23.971" v="10" actId="164"/>
          <ac:grpSpMkLst>
            <pc:docMk/>
            <pc:sldMk cId="4067161870" sldId="304"/>
            <ac:grpSpMk id="16" creationId="{48D2E81C-A402-4ACF-8200-730D66159066}"/>
          </ac:grpSpMkLst>
        </pc:grpChg>
        <pc:grpChg chg="mod">
          <ac:chgData name="Mishra, Shubhanshu" userId="45afb5bf-a5ed-4984-a2e6-da38cfc866f8" providerId="ADAL" clId="{02149F7A-5116-4FD1-9435-82385C67A3CA}" dt="2020-10-24T06:28:23.971" v="10" actId="164"/>
          <ac:grpSpMkLst>
            <pc:docMk/>
            <pc:sldMk cId="4067161870" sldId="304"/>
            <ac:grpSpMk id="17" creationId="{22A21DBF-F35D-4FA9-8D50-B9AB5BE10414}"/>
          </ac:grpSpMkLst>
        </pc:grpChg>
        <pc:grpChg chg="mod">
          <ac:chgData name="Mishra, Shubhanshu" userId="45afb5bf-a5ed-4984-a2e6-da38cfc866f8" providerId="ADAL" clId="{02149F7A-5116-4FD1-9435-82385C67A3CA}" dt="2020-10-24T06:28:23.971" v="10" actId="164"/>
          <ac:grpSpMkLst>
            <pc:docMk/>
            <pc:sldMk cId="4067161870" sldId="304"/>
            <ac:grpSpMk id="23" creationId="{C12372ED-54E4-4C81-B484-1AC8025B7116}"/>
          </ac:grpSpMkLst>
        </pc:grpChg>
        <pc:grpChg chg="mod">
          <ac:chgData name="Mishra, Shubhanshu" userId="45afb5bf-a5ed-4984-a2e6-da38cfc866f8" providerId="ADAL" clId="{02149F7A-5116-4FD1-9435-82385C67A3CA}" dt="2020-10-24T06:28:23.971" v="10" actId="164"/>
          <ac:grpSpMkLst>
            <pc:docMk/>
            <pc:sldMk cId="4067161870" sldId="304"/>
            <ac:grpSpMk id="31" creationId="{14ADEC4B-177B-408F-8C15-E16FBB6CA0FF}"/>
          </ac:grpSpMkLst>
        </pc:grpChg>
        <pc:picChg chg="mod">
          <ac:chgData name="Mishra, Shubhanshu" userId="45afb5bf-a5ed-4984-a2e6-da38cfc866f8" providerId="ADAL" clId="{02149F7A-5116-4FD1-9435-82385C67A3CA}" dt="2020-10-24T06:28:23.971" v="10" actId="164"/>
          <ac:picMkLst>
            <pc:docMk/>
            <pc:sldMk cId="4067161870" sldId="304"/>
            <ac:picMk id="8" creationId="{FCC7753C-BE93-4306-B39B-8D3985875EED}"/>
          </ac:picMkLst>
        </pc:picChg>
      </pc:sldChg>
    </pc:docChg>
  </pc:docChgLst>
  <pc:docChgLst>
    <pc:chgData name="Rezapour, Shadi" userId="S::rezapou2@illinois.edu::dcb5ec9e-6291-456b-8790-270ae190e873" providerId="AD" clId="Web-{0097AF73-05B1-616E-2BBD-B6771F987ACC}"/>
    <pc:docChg chg="modSld">
      <pc:chgData name="Rezapour, Shadi" userId="S::rezapou2@illinois.edu::dcb5ec9e-6291-456b-8790-270ae190e873" providerId="AD" clId="Web-{0097AF73-05B1-616E-2BBD-B6771F987ACC}" dt="2021-04-13T16:12:09.100" v="100" actId="20577"/>
      <pc:docMkLst>
        <pc:docMk/>
      </pc:docMkLst>
      <pc:sldChg chg="addSp delSp modSp">
        <pc:chgData name="Rezapour, Shadi" userId="S::rezapou2@illinois.edu::dcb5ec9e-6291-456b-8790-270ae190e873" providerId="AD" clId="Web-{0097AF73-05B1-616E-2BBD-B6771F987ACC}" dt="2021-04-13T02:37:52.289" v="46" actId="20577"/>
        <pc:sldMkLst>
          <pc:docMk/>
          <pc:sldMk cId="35621314" sldId="344"/>
        </pc:sldMkLst>
        <pc:spChg chg="del">
          <ac:chgData name="Rezapour, Shadi" userId="S::rezapou2@illinois.edu::dcb5ec9e-6291-456b-8790-270ae190e873" providerId="AD" clId="Web-{0097AF73-05B1-616E-2BBD-B6771F987ACC}" dt="2021-04-13T02:16:08.804" v="3"/>
          <ac:spMkLst>
            <pc:docMk/>
            <pc:sldMk cId="35621314" sldId="344"/>
            <ac:spMk id="9" creationId="{00000000-0000-0000-0000-000000000000}"/>
          </ac:spMkLst>
        </pc:spChg>
        <pc:spChg chg="add del">
          <ac:chgData name="Rezapour, Shadi" userId="S::rezapou2@illinois.edu::dcb5ec9e-6291-456b-8790-270ae190e873" providerId="AD" clId="Web-{0097AF73-05B1-616E-2BBD-B6771F987ACC}" dt="2021-04-13T02:18:49.804" v="13"/>
          <ac:spMkLst>
            <pc:docMk/>
            <pc:sldMk cId="35621314" sldId="344"/>
            <ac:spMk id="10" creationId="{5617E960-F060-4E28-BDAA-607AAC8EE9D6}"/>
          </ac:spMkLst>
        </pc:spChg>
        <pc:spChg chg="add mod">
          <ac:chgData name="Rezapour, Shadi" userId="S::rezapou2@illinois.edu::dcb5ec9e-6291-456b-8790-270ae190e873" providerId="AD" clId="Web-{0097AF73-05B1-616E-2BBD-B6771F987ACC}" dt="2021-04-13T02:37:52.289" v="46" actId="20577"/>
          <ac:spMkLst>
            <pc:docMk/>
            <pc:sldMk cId="35621314" sldId="344"/>
            <ac:spMk id="11" creationId="{D87F8AE3-E9BA-4D64-BA04-78E5FA980C11}"/>
          </ac:spMkLst>
        </pc:spChg>
        <pc:picChg chg="add del mod">
          <ac:chgData name="Rezapour, Shadi" userId="S::rezapou2@illinois.edu::dcb5ec9e-6291-456b-8790-270ae190e873" providerId="AD" clId="Web-{0097AF73-05B1-616E-2BBD-B6771F987ACC}" dt="2021-04-13T02:18:04.538" v="5"/>
          <ac:picMkLst>
            <pc:docMk/>
            <pc:sldMk cId="35621314" sldId="344"/>
            <ac:picMk id="7" creationId="{C631ED49-85B3-4635-BA49-219B6E1097F7}"/>
          </ac:picMkLst>
        </pc:picChg>
        <pc:picChg chg="add del mod">
          <ac:chgData name="Rezapour, Shadi" userId="S::rezapou2@illinois.edu::dcb5ec9e-6291-456b-8790-270ae190e873" providerId="AD" clId="Web-{0097AF73-05B1-616E-2BBD-B6771F987ACC}" dt="2021-04-13T02:18:44.398" v="12"/>
          <ac:picMkLst>
            <pc:docMk/>
            <pc:sldMk cId="35621314" sldId="344"/>
            <ac:picMk id="12" creationId="{32F88E6C-4C65-458E-A219-A19428B2FBDD}"/>
          </ac:picMkLst>
        </pc:picChg>
      </pc:sldChg>
      <pc:sldChg chg="modSp">
        <pc:chgData name="Rezapour, Shadi" userId="S::rezapou2@illinois.edu::dcb5ec9e-6291-456b-8790-270ae190e873" providerId="AD" clId="Web-{0097AF73-05B1-616E-2BBD-B6771F987ACC}" dt="2021-04-13T02:11:45.132" v="2" actId="20577"/>
        <pc:sldMkLst>
          <pc:docMk/>
          <pc:sldMk cId="1804119674" sldId="345"/>
        </pc:sldMkLst>
        <pc:spChg chg="mod">
          <ac:chgData name="Rezapour, Shadi" userId="S::rezapou2@illinois.edu::dcb5ec9e-6291-456b-8790-270ae190e873" providerId="AD" clId="Web-{0097AF73-05B1-616E-2BBD-B6771F987ACC}" dt="2021-04-13T02:11:45.132" v="2" actId="20577"/>
          <ac:spMkLst>
            <pc:docMk/>
            <pc:sldMk cId="1804119674" sldId="345"/>
            <ac:spMk id="7" creationId="{00000000-0000-0000-0000-000000000000}"/>
          </ac:spMkLst>
        </pc:spChg>
      </pc:sldChg>
      <pc:sldChg chg="modSp">
        <pc:chgData name="Rezapour, Shadi" userId="S::rezapou2@illinois.edu::dcb5ec9e-6291-456b-8790-270ae190e873" providerId="AD" clId="Web-{0097AF73-05B1-616E-2BBD-B6771F987ACC}" dt="2021-04-13T16:12:09.100" v="100" actId="20577"/>
        <pc:sldMkLst>
          <pc:docMk/>
          <pc:sldMk cId="2898549946" sldId="357"/>
        </pc:sldMkLst>
        <pc:spChg chg="mod">
          <ac:chgData name="Rezapour, Shadi" userId="S::rezapou2@illinois.edu::dcb5ec9e-6291-456b-8790-270ae190e873" providerId="AD" clId="Web-{0097AF73-05B1-616E-2BBD-B6771F987ACC}" dt="2021-04-13T16:12:09.100" v="100" actId="20577"/>
          <ac:spMkLst>
            <pc:docMk/>
            <pc:sldMk cId="2898549946" sldId="357"/>
            <ac:spMk id="3" creationId="{CE9B53E4-73DD-4E61-93B3-CB9809A425EC}"/>
          </ac:spMkLst>
        </pc:spChg>
      </pc:sldChg>
    </pc:docChg>
  </pc:docChgLst>
  <pc:docChgLst>
    <pc:chgData name="Rezapour, Shadi" userId="S::rezapou2@illinois.edu::dcb5ec9e-6291-456b-8790-270ae190e873" providerId="AD" clId="Web-{D7CA933B-899C-2522-257B-3B306815F235}"/>
    <pc:docChg chg="modSld">
      <pc:chgData name="Rezapour, Shadi" userId="S::rezapou2@illinois.edu::dcb5ec9e-6291-456b-8790-270ae190e873" providerId="AD" clId="Web-{D7CA933B-899C-2522-257B-3B306815F235}" dt="2020-07-17T17:44:39.536" v="7" actId="20577"/>
      <pc:docMkLst>
        <pc:docMk/>
      </pc:docMkLst>
      <pc:sldChg chg="modSp">
        <pc:chgData name="Rezapour, Shadi" userId="S::rezapou2@illinois.edu::dcb5ec9e-6291-456b-8790-270ae190e873" providerId="AD" clId="Web-{D7CA933B-899C-2522-257B-3B306815F235}" dt="2020-07-17T17:44:35.255" v="0" actId="20577"/>
        <pc:sldMkLst>
          <pc:docMk/>
          <pc:sldMk cId="2132303409" sldId="343"/>
        </pc:sldMkLst>
        <pc:spChg chg="mod">
          <ac:chgData name="Rezapour, Shadi" userId="S::rezapou2@illinois.edu::dcb5ec9e-6291-456b-8790-270ae190e873" providerId="AD" clId="Web-{D7CA933B-899C-2522-257B-3B306815F235}" dt="2020-07-17T17:44:35.255" v="0" actId="20577"/>
          <ac:spMkLst>
            <pc:docMk/>
            <pc:sldMk cId="2132303409" sldId="343"/>
            <ac:spMk id="3" creationId="{00000000-0000-0000-0000-000000000000}"/>
          </ac:spMkLst>
        </pc:spChg>
      </pc:sldChg>
      <pc:sldChg chg="modSp">
        <pc:chgData name="Rezapour, Shadi" userId="S::rezapou2@illinois.edu::dcb5ec9e-6291-456b-8790-270ae190e873" providerId="AD" clId="Web-{D7CA933B-899C-2522-257B-3B306815F235}" dt="2020-07-17T17:44:39.536" v="6" actId="20577"/>
        <pc:sldMkLst>
          <pc:docMk/>
          <pc:sldMk cId="1804119674" sldId="345"/>
        </pc:sldMkLst>
        <pc:spChg chg="mod">
          <ac:chgData name="Rezapour, Shadi" userId="S::rezapou2@illinois.edu::dcb5ec9e-6291-456b-8790-270ae190e873" providerId="AD" clId="Web-{D7CA933B-899C-2522-257B-3B306815F235}" dt="2020-07-17T17:44:39.536" v="6" actId="20577"/>
          <ac:spMkLst>
            <pc:docMk/>
            <pc:sldMk cId="1804119674" sldId="345"/>
            <ac:spMk id="3" creationId="{00000000-0000-0000-0000-000000000000}"/>
          </ac:spMkLst>
        </pc:spChg>
      </pc:sldChg>
    </pc:docChg>
  </pc:docChgLst>
  <pc:docChgLst>
    <pc:chgData name="Rezapour, Shadi" userId="S::rezapou2@illinois.edu::dcb5ec9e-6291-456b-8790-270ae190e873" providerId="AD" clId="Web-{1C25F410-3D86-CC8F-5ADE-5A77455013C4}"/>
    <pc:docChg chg="addSld delSld modSld sldOrd modSection">
      <pc:chgData name="Rezapour, Shadi" userId="S::rezapou2@illinois.edu::dcb5ec9e-6291-456b-8790-270ae190e873" providerId="AD" clId="Web-{1C25F410-3D86-CC8F-5ADE-5A77455013C4}" dt="2021-04-14T03:48:07.695" v="406" actId="20577"/>
      <pc:docMkLst>
        <pc:docMk/>
      </pc:docMkLst>
      <pc:sldChg chg="modSp">
        <pc:chgData name="Rezapour, Shadi" userId="S::rezapou2@illinois.edu::dcb5ec9e-6291-456b-8790-270ae190e873" providerId="AD" clId="Web-{1C25F410-3D86-CC8F-5ADE-5A77455013C4}" dt="2021-04-14T03:47:47.101" v="403" actId="20577"/>
        <pc:sldMkLst>
          <pc:docMk/>
          <pc:sldMk cId="3676112479" sldId="313"/>
        </pc:sldMkLst>
        <pc:spChg chg="mod">
          <ac:chgData name="Rezapour, Shadi" userId="S::rezapou2@illinois.edu::dcb5ec9e-6291-456b-8790-270ae190e873" providerId="AD" clId="Web-{1C25F410-3D86-CC8F-5ADE-5A77455013C4}" dt="2021-04-14T03:47:47.101" v="403" actId="20577"/>
          <ac:spMkLst>
            <pc:docMk/>
            <pc:sldMk cId="3676112479" sldId="313"/>
            <ac:spMk id="3" creationId="{1E1A8D64-236C-4BB2-A7E8-84B5F573D01B}"/>
          </ac:spMkLst>
        </pc:spChg>
      </pc:sldChg>
      <pc:sldChg chg="modSp">
        <pc:chgData name="Rezapour, Shadi" userId="S::rezapou2@illinois.edu::dcb5ec9e-6291-456b-8790-270ae190e873" providerId="AD" clId="Web-{1C25F410-3D86-CC8F-5ADE-5A77455013C4}" dt="2021-04-14T03:48:07.695" v="406" actId="20577"/>
        <pc:sldMkLst>
          <pc:docMk/>
          <pc:sldMk cId="908681250" sldId="328"/>
        </pc:sldMkLst>
        <pc:spChg chg="mod">
          <ac:chgData name="Rezapour, Shadi" userId="S::rezapou2@illinois.edu::dcb5ec9e-6291-456b-8790-270ae190e873" providerId="AD" clId="Web-{1C25F410-3D86-CC8F-5ADE-5A77455013C4}" dt="2021-04-14T03:48:07.695" v="406" actId="20577"/>
          <ac:spMkLst>
            <pc:docMk/>
            <pc:sldMk cId="908681250" sldId="328"/>
            <ac:spMk id="3" creationId="{2778EA61-AA12-4D69-BF71-1A17F87244E8}"/>
          </ac:spMkLst>
        </pc:spChg>
      </pc:sldChg>
      <pc:sldChg chg="modSp">
        <pc:chgData name="Rezapour, Shadi" userId="S::rezapou2@illinois.edu::dcb5ec9e-6291-456b-8790-270ae190e873" providerId="AD" clId="Web-{1C25F410-3D86-CC8F-5ADE-5A77455013C4}" dt="2021-04-14T01:54:26.353" v="5" actId="20577"/>
        <pc:sldMkLst>
          <pc:docMk/>
          <pc:sldMk cId="2770513965" sldId="342"/>
        </pc:sldMkLst>
        <pc:spChg chg="mod">
          <ac:chgData name="Rezapour, Shadi" userId="S::rezapou2@illinois.edu::dcb5ec9e-6291-456b-8790-270ae190e873" providerId="AD" clId="Web-{1C25F410-3D86-CC8F-5ADE-5A77455013C4}" dt="2021-04-14T01:54:26.353" v="5" actId="20577"/>
          <ac:spMkLst>
            <pc:docMk/>
            <pc:sldMk cId="2770513965" sldId="342"/>
            <ac:spMk id="2" creationId="{00000000-0000-0000-0000-000000000000}"/>
          </ac:spMkLst>
        </pc:spChg>
      </pc:sldChg>
      <pc:sldChg chg="modSp">
        <pc:chgData name="Rezapour, Shadi" userId="S::rezapou2@illinois.edu::dcb5ec9e-6291-456b-8790-270ae190e873" providerId="AD" clId="Web-{1C25F410-3D86-CC8F-5ADE-5A77455013C4}" dt="2021-04-14T01:56:22.681" v="8" actId="1076"/>
        <pc:sldMkLst>
          <pc:docMk/>
          <pc:sldMk cId="2132303409" sldId="343"/>
        </pc:sldMkLst>
        <pc:spChg chg="mod">
          <ac:chgData name="Rezapour, Shadi" userId="S::rezapou2@illinois.edu::dcb5ec9e-6291-456b-8790-270ae190e873" providerId="AD" clId="Web-{1C25F410-3D86-CC8F-5ADE-5A77455013C4}" dt="2021-04-14T01:56:22.681" v="8" actId="1076"/>
          <ac:spMkLst>
            <pc:docMk/>
            <pc:sldMk cId="2132303409" sldId="343"/>
            <ac:spMk id="7" creationId="{00000000-0000-0000-0000-000000000000}"/>
          </ac:spMkLst>
        </pc:spChg>
      </pc:sldChg>
      <pc:sldChg chg="modSp">
        <pc:chgData name="Rezapour, Shadi" userId="S::rezapou2@illinois.edu::dcb5ec9e-6291-456b-8790-270ae190e873" providerId="AD" clId="Web-{1C25F410-3D86-CC8F-5ADE-5A77455013C4}" dt="2021-04-14T02:08:57.567" v="17" actId="1076"/>
        <pc:sldMkLst>
          <pc:docMk/>
          <pc:sldMk cId="35621314" sldId="344"/>
        </pc:sldMkLst>
        <pc:spChg chg="mod">
          <ac:chgData name="Rezapour, Shadi" userId="S::rezapou2@illinois.edu::dcb5ec9e-6291-456b-8790-270ae190e873" providerId="AD" clId="Web-{1C25F410-3D86-CC8F-5ADE-5A77455013C4}" dt="2021-04-14T02:08:49.864" v="16"/>
          <ac:spMkLst>
            <pc:docMk/>
            <pc:sldMk cId="35621314" sldId="344"/>
            <ac:spMk id="2" creationId="{00000000-0000-0000-0000-000000000000}"/>
          </ac:spMkLst>
        </pc:spChg>
        <pc:spChg chg="mod">
          <ac:chgData name="Rezapour, Shadi" userId="S::rezapou2@illinois.edu::dcb5ec9e-6291-456b-8790-270ae190e873" providerId="AD" clId="Web-{1C25F410-3D86-CC8F-5ADE-5A77455013C4}" dt="2021-04-14T02:08:57.567" v="17" actId="1076"/>
          <ac:spMkLst>
            <pc:docMk/>
            <pc:sldMk cId="35621314" sldId="344"/>
            <ac:spMk id="11" creationId="{D87F8AE3-E9BA-4D64-BA04-78E5FA980C11}"/>
          </ac:spMkLst>
        </pc:spChg>
        <pc:picChg chg="mod">
          <ac:chgData name="Rezapour, Shadi" userId="S::rezapou2@illinois.edu::dcb5ec9e-6291-456b-8790-270ae190e873" providerId="AD" clId="Web-{1C25F410-3D86-CC8F-5ADE-5A77455013C4}" dt="2021-04-14T02:08:39.083" v="15" actId="1076"/>
          <ac:picMkLst>
            <pc:docMk/>
            <pc:sldMk cId="35621314" sldId="344"/>
            <ac:picMk id="4" creationId="{00000000-0000-0000-0000-000000000000}"/>
          </ac:picMkLst>
        </pc:picChg>
      </pc:sldChg>
      <pc:sldChg chg="mod ord modShow">
        <pc:chgData name="Rezapour, Shadi" userId="S::rezapou2@illinois.edu::dcb5ec9e-6291-456b-8790-270ae190e873" providerId="AD" clId="Web-{1C25F410-3D86-CC8F-5ADE-5A77455013C4}" dt="2021-04-14T03:46:45.570" v="401"/>
        <pc:sldMkLst>
          <pc:docMk/>
          <pc:sldMk cId="2898549946" sldId="357"/>
        </pc:sldMkLst>
      </pc:sldChg>
      <pc:sldChg chg="modSp new">
        <pc:chgData name="Rezapour, Shadi" userId="S::rezapou2@illinois.edu::dcb5ec9e-6291-456b-8790-270ae190e873" providerId="AD" clId="Web-{1C25F410-3D86-CC8F-5ADE-5A77455013C4}" dt="2021-04-14T03:44:53.492" v="392" actId="20577"/>
        <pc:sldMkLst>
          <pc:docMk/>
          <pc:sldMk cId="89519075" sldId="358"/>
        </pc:sldMkLst>
        <pc:spChg chg="mod">
          <ac:chgData name="Rezapour, Shadi" userId="S::rezapou2@illinois.edu::dcb5ec9e-6291-456b-8790-270ae190e873" providerId="AD" clId="Web-{1C25F410-3D86-CC8F-5ADE-5A77455013C4}" dt="2021-04-14T03:16:09.014" v="35" actId="20577"/>
          <ac:spMkLst>
            <pc:docMk/>
            <pc:sldMk cId="89519075" sldId="358"/>
            <ac:spMk id="2" creationId="{58E571AA-2B3F-41F2-BF57-3BA5A883F84B}"/>
          </ac:spMkLst>
        </pc:spChg>
        <pc:spChg chg="mod">
          <ac:chgData name="Rezapour, Shadi" userId="S::rezapou2@illinois.edu::dcb5ec9e-6291-456b-8790-270ae190e873" providerId="AD" clId="Web-{1C25F410-3D86-CC8F-5ADE-5A77455013C4}" dt="2021-04-14T03:44:53.492" v="392" actId="20577"/>
          <ac:spMkLst>
            <pc:docMk/>
            <pc:sldMk cId="89519075" sldId="358"/>
            <ac:spMk id="3" creationId="{0FD692E6-E306-4254-8057-EC8906794D96}"/>
          </ac:spMkLst>
        </pc:spChg>
      </pc:sldChg>
      <pc:sldChg chg="new del">
        <pc:chgData name="Rezapour, Shadi" userId="S::rezapou2@illinois.edu::dcb5ec9e-6291-456b-8790-270ae190e873" providerId="AD" clId="Web-{1C25F410-3D86-CC8F-5ADE-5A77455013C4}" dt="2021-04-14T01:55:45.525" v="7"/>
        <pc:sldMkLst>
          <pc:docMk/>
          <pc:sldMk cId="2286427501" sldId="358"/>
        </pc:sldMkLst>
      </pc:sldChg>
      <pc:sldChg chg="modSp new">
        <pc:chgData name="Rezapour, Shadi" userId="S::rezapou2@illinois.edu::dcb5ec9e-6291-456b-8790-270ae190e873" providerId="AD" clId="Web-{1C25F410-3D86-CC8F-5ADE-5A77455013C4}" dt="2021-04-14T03:46:35.445" v="399" actId="20577"/>
        <pc:sldMkLst>
          <pc:docMk/>
          <pc:sldMk cId="2756698631" sldId="359"/>
        </pc:sldMkLst>
        <pc:spChg chg="mod">
          <ac:chgData name="Rezapour, Shadi" userId="S::rezapou2@illinois.edu::dcb5ec9e-6291-456b-8790-270ae190e873" providerId="AD" clId="Web-{1C25F410-3D86-CC8F-5ADE-5A77455013C4}" dt="2021-04-14T03:36:17.369" v="282" actId="20577"/>
          <ac:spMkLst>
            <pc:docMk/>
            <pc:sldMk cId="2756698631" sldId="359"/>
            <ac:spMk id="2" creationId="{747FB626-E332-4F7D-8815-AB5F6300DE43}"/>
          </ac:spMkLst>
        </pc:spChg>
        <pc:spChg chg="mod">
          <ac:chgData name="Rezapour, Shadi" userId="S::rezapou2@illinois.edu::dcb5ec9e-6291-456b-8790-270ae190e873" providerId="AD" clId="Web-{1C25F410-3D86-CC8F-5ADE-5A77455013C4}" dt="2021-04-14T03:46:35.445" v="399" actId="20577"/>
          <ac:spMkLst>
            <pc:docMk/>
            <pc:sldMk cId="2756698631" sldId="359"/>
            <ac:spMk id="3" creationId="{2ABD37CC-7299-49E1-A959-C4F582E35CE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6B1C0A-5409-4E2A-91A7-1DAEF02F1EB8}" type="doc">
      <dgm:prSet loTypeId="urn:microsoft.com/office/officeart/2005/8/layout/target2" loCatId="relationship" qsTypeId="urn:microsoft.com/office/officeart/2005/8/quickstyle/simple1" qsCatId="simple" csTypeId="urn:microsoft.com/office/officeart/2005/8/colors/accent0_1" csCatId="mainScheme" phldr="1"/>
      <dgm:spPr/>
      <dgm:t>
        <a:bodyPr/>
        <a:lstStyle/>
        <a:p>
          <a:endParaRPr lang="en-US"/>
        </a:p>
      </dgm:t>
    </dgm:pt>
    <dgm:pt modelId="{E65F70C6-41C0-40B0-B9E0-27DB656F31C7}">
      <dgm:prSet phldrT="[Text]"/>
      <dgm:spPr/>
      <dgm:t>
        <a:bodyPr/>
        <a:lstStyle/>
        <a:p>
          <a:r>
            <a:rPr lang="en-US"/>
            <a:t>Document level</a:t>
          </a:r>
        </a:p>
      </dgm:t>
    </dgm:pt>
    <dgm:pt modelId="{51E34EE2-3673-4C0E-A2EC-F36DD83C07F5}" type="parTrans" cxnId="{11EB183C-CFD9-4804-A621-5B8641AEB702}">
      <dgm:prSet/>
      <dgm:spPr/>
      <dgm:t>
        <a:bodyPr/>
        <a:lstStyle/>
        <a:p>
          <a:endParaRPr lang="en-US"/>
        </a:p>
      </dgm:t>
    </dgm:pt>
    <dgm:pt modelId="{32DDCEB9-E3A9-4FEC-9DA4-A93ED4F379AB}" type="sibTrans" cxnId="{11EB183C-CFD9-4804-A621-5B8641AEB702}">
      <dgm:prSet/>
      <dgm:spPr/>
      <dgm:t>
        <a:bodyPr/>
        <a:lstStyle/>
        <a:p>
          <a:endParaRPr lang="en-US"/>
        </a:p>
      </dgm:t>
    </dgm:pt>
    <dgm:pt modelId="{4BC6270B-B75B-4A3F-9EA9-17A540BA4C04}">
      <dgm:prSet phldrT="[Text]"/>
      <dgm:spPr/>
      <dgm:t>
        <a:bodyPr/>
        <a:lstStyle/>
        <a:p>
          <a:r>
            <a:rPr lang="en-US"/>
            <a:t>Classification</a:t>
          </a:r>
        </a:p>
      </dgm:t>
    </dgm:pt>
    <dgm:pt modelId="{E585E6D0-F2B7-4E64-BF1F-CAB242EFAE90}" type="parTrans" cxnId="{B89D14CE-1D3B-4FB6-B450-22D4F2CC19DB}">
      <dgm:prSet/>
      <dgm:spPr/>
      <dgm:t>
        <a:bodyPr/>
        <a:lstStyle/>
        <a:p>
          <a:endParaRPr lang="en-US"/>
        </a:p>
      </dgm:t>
    </dgm:pt>
    <dgm:pt modelId="{E619B720-C3E3-4E99-80A8-7D925D7C6769}" type="sibTrans" cxnId="{B89D14CE-1D3B-4FB6-B450-22D4F2CC19DB}">
      <dgm:prSet/>
      <dgm:spPr/>
      <dgm:t>
        <a:bodyPr/>
        <a:lstStyle/>
        <a:p>
          <a:endParaRPr lang="en-US"/>
        </a:p>
      </dgm:t>
    </dgm:pt>
    <dgm:pt modelId="{526A1C61-7890-473A-8329-F5F20D0CE4C3}">
      <dgm:prSet phldrT="[Text]"/>
      <dgm:spPr/>
      <dgm:t>
        <a:bodyPr/>
        <a:lstStyle/>
        <a:p>
          <a:r>
            <a:rPr lang="en-US"/>
            <a:t>Token level</a:t>
          </a:r>
        </a:p>
      </dgm:t>
    </dgm:pt>
    <dgm:pt modelId="{B2C86F2C-4A49-40CD-8005-DABD28252CB4}" type="parTrans" cxnId="{35AB3A1E-6951-49DF-8ED1-9A2A139F1A70}">
      <dgm:prSet/>
      <dgm:spPr/>
      <dgm:t>
        <a:bodyPr/>
        <a:lstStyle/>
        <a:p>
          <a:endParaRPr lang="en-US"/>
        </a:p>
      </dgm:t>
    </dgm:pt>
    <dgm:pt modelId="{479D4A0D-E8AF-4C6C-88BE-864677325519}" type="sibTrans" cxnId="{35AB3A1E-6951-49DF-8ED1-9A2A139F1A70}">
      <dgm:prSet/>
      <dgm:spPr/>
      <dgm:t>
        <a:bodyPr/>
        <a:lstStyle/>
        <a:p>
          <a:endParaRPr lang="en-US"/>
        </a:p>
      </dgm:t>
    </dgm:pt>
    <dgm:pt modelId="{14D75706-0372-433E-A520-AAE2B310A54E}">
      <dgm:prSet phldrT="[Text]"/>
      <dgm:spPr/>
      <dgm:t>
        <a:bodyPr/>
        <a:lstStyle/>
        <a:p>
          <a:r>
            <a:rPr lang="en-US">
              <a:solidFill>
                <a:srgbClr val="C00000"/>
              </a:solidFill>
            </a:rPr>
            <a:t>Named entity</a:t>
          </a:r>
        </a:p>
      </dgm:t>
    </dgm:pt>
    <dgm:pt modelId="{366C86B4-13BE-4835-804C-C6300BD52467}" type="parTrans" cxnId="{479F8B59-73AA-4A8E-B738-D97AB4011084}">
      <dgm:prSet/>
      <dgm:spPr/>
      <dgm:t>
        <a:bodyPr/>
        <a:lstStyle/>
        <a:p>
          <a:endParaRPr lang="en-US"/>
        </a:p>
      </dgm:t>
    </dgm:pt>
    <dgm:pt modelId="{3C3209E9-F11C-4C7D-93C2-D24D6C3B83C8}" type="sibTrans" cxnId="{479F8B59-73AA-4A8E-B738-D97AB4011084}">
      <dgm:prSet/>
      <dgm:spPr/>
      <dgm:t>
        <a:bodyPr/>
        <a:lstStyle/>
        <a:p>
          <a:endParaRPr lang="en-US"/>
        </a:p>
      </dgm:t>
    </dgm:pt>
    <dgm:pt modelId="{6D8E0678-AB16-48DD-B1D3-9DC89C38BA7D}">
      <dgm:prSet phldrT="[Text]"/>
      <dgm:spPr/>
      <dgm:t>
        <a:bodyPr/>
        <a:lstStyle/>
        <a:p>
          <a:r>
            <a:rPr lang="en-US">
              <a:solidFill>
                <a:srgbClr val="C00000"/>
              </a:solidFill>
            </a:rPr>
            <a:t>Sentiment</a:t>
          </a:r>
        </a:p>
      </dgm:t>
    </dgm:pt>
    <dgm:pt modelId="{195DBA3E-6C6A-4D98-8D8C-9E9B69928CDA}" type="parTrans" cxnId="{46C5EE6A-9AA3-4785-A0DE-81D7E338C1F9}">
      <dgm:prSet/>
      <dgm:spPr/>
      <dgm:t>
        <a:bodyPr/>
        <a:lstStyle/>
        <a:p>
          <a:endParaRPr lang="en-US"/>
        </a:p>
      </dgm:t>
    </dgm:pt>
    <dgm:pt modelId="{9CEFC6AC-7BEF-4D86-8BDE-942A824AF666}" type="sibTrans" cxnId="{46C5EE6A-9AA3-4785-A0DE-81D7E338C1F9}">
      <dgm:prSet/>
      <dgm:spPr/>
      <dgm:t>
        <a:bodyPr/>
        <a:lstStyle/>
        <a:p>
          <a:endParaRPr lang="en-US"/>
        </a:p>
      </dgm:t>
    </dgm:pt>
    <dgm:pt modelId="{B7EB5659-C218-4466-8C79-59DE13DAEF9D}">
      <dgm:prSet phldrT="[Text]"/>
      <dgm:spPr/>
      <dgm:t>
        <a:bodyPr/>
        <a:lstStyle/>
        <a:p>
          <a:r>
            <a:rPr lang="en-US"/>
            <a:t>Topic</a:t>
          </a:r>
        </a:p>
      </dgm:t>
    </dgm:pt>
    <dgm:pt modelId="{9978CC03-CB75-490C-9B53-3B6D347DD6F7}" type="parTrans" cxnId="{12CD365F-5335-43CA-8B39-C8B220C79B03}">
      <dgm:prSet/>
      <dgm:spPr/>
      <dgm:t>
        <a:bodyPr/>
        <a:lstStyle/>
        <a:p>
          <a:endParaRPr lang="en-US"/>
        </a:p>
      </dgm:t>
    </dgm:pt>
    <dgm:pt modelId="{5F04D15A-F8AC-4AD4-8576-42599FFCE45D}" type="sibTrans" cxnId="{12CD365F-5335-43CA-8B39-C8B220C79B03}">
      <dgm:prSet/>
      <dgm:spPr/>
      <dgm:t>
        <a:bodyPr/>
        <a:lstStyle/>
        <a:p>
          <a:endParaRPr lang="en-US"/>
        </a:p>
      </dgm:t>
    </dgm:pt>
    <dgm:pt modelId="{B60B0171-BFB3-463C-A331-4734289135BA}">
      <dgm:prSet phldrT="[Text]"/>
      <dgm:spPr/>
      <dgm:t>
        <a:bodyPr/>
        <a:lstStyle/>
        <a:p>
          <a:r>
            <a:rPr lang="en-US">
              <a:solidFill>
                <a:srgbClr val="C00000"/>
              </a:solidFill>
            </a:rPr>
            <a:t>Part of speech</a:t>
          </a:r>
        </a:p>
      </dgm:t>
    </dgm:pt>
    <dgm:pt modelId="{6A9F359C-E2D9-483A-A82A-62742E97D7BB}" type="parTrans" cxnId="{53CA315C-F0A1-4436-B977-6F24B8202FD2}">
      <dgm:prSet/>
      <dgm:spPr/>
      <dgm:t>
        <a:bodyPr/>
        <a:lstStyle/>
        <a:p>
          <a:endParaRPr lang="en-US"/>
        </a:p>
      </dgm:t>
    </dgm:pt>
    <dgm:pt modelId="{F986A22F-7055-4A93-9415-47384A8882C9}" type="sibTrans" cxnId="{53CA315C-F0A1-4436-B977-6F24B8202FD2}">
      <dgm:prSet/>
      <dgm:spPr/>
      <dgm:t>
        <a:bodyPr/>
        <a:lstStyle/>
        <a:p>
          <a:endParaRPr lang="en-US"/>
        </a:p>
      </dgm:t>
    </dgm:pt>
    <dgm:pt modelId="{F9DC2C02-2657-421B-903F-955CCAABB3EB}">
      <dgm:prSet phldrT="[Text]"/>
      <dgm:spPr/>
      <dgm:t>
        <a:bodyPr/>
        <a:lstStyle/>
        <a:p>
          <a:r>
            <a:rPr lang="en-US"/>
            <a:t>Corpus level</a:t>
          </a:r>
        </a:p>
      </dgm:t>
    </dgm:pt>
    <dgm:pt modelId="{016C85A3-4590-4202-8BA4-5B005CA3C518}" type="parTrans" cxnId="{B2E69192-D146-4043-8E91-CD836EAD81AF}">
      <dgm:prSet/>
      <dgm:spPr/>
      <dgm:t>
        <a:bodyPr/>
        <a:lstStyle/>
        <a:p>
          <a:endParaRPr lang="en-US"/>
        </a:p>
      </dgm:t>
    </dgm:pt>
    <dgm:pt modelId="{623769EB-D20B-4464-A321-B1359F0FFE09}" type="sibTrans" cxnId="{B2E69192-D146-4043-8E91-CD836EAD81AF}">
      <dgm:prSet/>
      <dgm:spPr/>
      <dgm:t>
        <a:bodyPr/>
        <a:lstStyle/>
        <a:p>
          <a:endParaRPr lang="en-US"/>
        </a:p>
      </dgm:t>
    </dgm:pt>
    <dgm:pt modelId="{849F914D-D58D-48DB-AADC-0698777B716D}">
      <dgm:prSet phldrT="[Text]"/>
      <dgm:spPr/>
      <dgm:t>
        <a:bodyPr/>
        <a:lstStyle/>
        <a:p>
          <a:r>
            <a:rPr lang="en-US">
              <a:solidFill>
                <a:srgbClr val="C00000"/>
              </a:solidFill>
            </a:rPr>
            <a:t>Key-phrase extraction</a:t>
          </a:r>
        </a:p>
      </dgm:t>
    </dgm:pt>
    <dgm:pt modelId="{5B80B09E-2218-4FCB-9175-F01A397E7749}" type="parTrans" cxnId="{016B7BBD-B55B-4A85-B7E5-E1C787054AF9}">
      <dgm:prSet/>
      <dgm:spPr/>
      <dgm:t>
        <a:bodyPr/>
        <a:lstStyle/>
        <a:p>
          <a:endParaRPr lang="en-US"/>
        </a:p>
      </dgm:t>
    </dgm:pt>
    <dgm:pt modelId="{253E083D-965B-40A4-A41E-7B27495027A6}" type="sibTrans" cxnId="{016B7BBD-B55B-4A85-B7E5-E1C787054AF9}">
      <dgm:prSet/>
      <dgm:spPr/>
      <dgm:t>
        <a:bodyPr/>
        <a:lstStyle/>
        <a:p>
          <a:endParaRPr lang="en-US"/>
        </a:p>
      </dgm:t>
    </dgm:pt>
    <dgm:pt modelId="{10410F8E-D9E9-47D2-8E19-854542924B5B}">
      <dgm:prSet phldrT="[Text]"/>
      <dgm:spPr/>
      <dgm:t>
        <a:bodyPr/>
        <a:lstStyle/>
        <a:p>
          <a:r>
            <a:rPr lang="en-US">
              <a:solidFill>
                <a:srgbClr val="C00000"/>
              </a:solidFill>
            </a:rPr>
            <a:t>Taxonomy construction</a:t>
          </a:r>
        </a:p>
      </dgm:t>
    </dgm:pt>
    <dgm:pt modelId="{3C021E61-9BD6-430F-B9C9-BCE9C611C7A2}" type="parTrans" cxnId="{30FCF853-933F-4069-B55E-6A879E3BC05A}">
      <dgm:prSet/>
      <dgm:spPr/>
      <dgm:t>
        <a:bodyPr/>
        <a:lstStyle/>
        <a:p>
          <a:endParaRPr lang="en-US"/>
        </a:p>
      </dgm:t>
    </dgm:pt>
    <dgm:pt modelId="{35F2233A-3B23-4914-92F8-7AA70B318D26}" type="sibTrans" cxnId="{30FCF853-933F-4069-B55E-6A879E3BC05A}">
      <dgm:prSet/>
      <dgm:spPr/>
      <dgm:t>
        <a:bodyPr/>
        <a:lstStyle/>
        <a:p>
          <a:endParaRPr lang="en-US"/>
        </a:p>
      </dgm:t>
    </dgm:pt>
    <dgm:pt modelId="{277742CE-7251-4662-A0D6-29E64452766B}">
      <dgm:prSet phldrT="[Text]"/>
      <dgm:spPr/>
      <dgm:t>
        <a:bodyPr/>
        <a:lstStyle/>
        <a:p>
          <a:r>
            <a:rPr lang="en-US"/>
            <a:t>Tagging</a:t>
          </a:r>
        </a:p>
      </dgm:t>
    </dgm:pt>
    <dgm:pt modelId="{872D82C8-0933-4DD3-9EBF-9AEC9E38C582}" type="parTrans" cxnId="{25E1CD26-9C39-44FC-B931-31021A3E361A}">
      <dgm:prSet/>
      <dgm:spPr/>
      <dgm:t>
        <a:bodyPr/>
        <a:lstStyle/>
        <a:p>
          <a:endParaRPr lang="en-US"/>
        </a:p>
      </dgm:t>
    </dgm:pt>
    <dgm:pt modelId="{4717EE76-331C-45DF-83B3-2EA4CBAA0B3E}" type="sibTrans" cxnId="{25E1CD26-9C39-44FC-B931-31021A3E361A}">
      <dgm:prSet/>
      <dgm:spPr/>
      <dgm:t>
        <a:bodyPr/>
        <a:lstStyle/>
        <a:p>
          <a:endParaRPr lang="en-US"/>
        </a:p>
      </dgm:t>
    </dgm:pt>
    <dgm:pt modelId="{30FD0CC6-D522-434E-B48B-936D5742A7DC}">
      <dgm:prSet phldrT="[Text]"/>
      <dgm:spPr/>
      <dgm:t>
        <a:bodyPr/>
        <a:lstStyle/>
        <a:p>
          <a:r>
            <a:rPr lang="en-US"/>
            <a:t>Disambiguation</a:t>
          </a:r>
        </a:p>
      </dgm:t>
    </dgm:pt>
    <dgm:pt modelId="{605BD8AD-4820-43FB-B728-DBCD0A23BC4E}" type="parTrans" cxnId="{7FE95DEF-EC54-4766-B5A5-55D8CEFECB02}">
      <dgm:prSet/>
      <dgm:spPr/>
      <dgm:t>
        <a:bodyPr/>
        <a:lstStyle/>
        <a:p>
          <a:endParaRPr lang="en-US"/>
        </a:p>
      </dgm:t>
    </dgm:pt>
    <dgm:pt modelId="{EB5CF294-50A7-4B3C-B590-FF4B0FB67FB7}" type="sibTrans" cxnId="{7FE95DEF-EC54-4766-B5A5-55D8CEFECB02}">
      <dgm:prSet/>
      <dgm:spPr/>
      <dgm:t>
        <a:bodyPr/>
        <a:lstStyle/>
        <a:p>
          <a:endParaRPr lang="en-US"/>
        </a:p>
      </dgm:t>
    </dgm:pt>
    <dgm:pt modelId="{10BFD2C6-2C71-4633-9CEC-36E56887BE4A}">
      <dgm:prSet phldrT="[Text]"/>
      <dgm:spPr/>
      <dgm:t>
        <a:bodyPr/>
        <a:lstStyle/>
        <a:p>
          <a:r>
            <a:rPr lang="en-US"/>
            <a:t>Word Sense</a:t>
          </a:r>
        </a:p>
      </dgm:t>
    </dgm:pt>
    <dgm:pt modelId="{403699FF-6488-4003-A59B-1B5B282E65BA}" type="parTrans" cxnId="{6FD535E7-FB3D-4882-ADCC-011897F533A5}">
      <dgm:prSet/>
      <dgm:spPr/>
      <dgm:t>
        <a:bodyPr/>
        <a:lstStyle/>
        <a:p>
          <a:endParaRPr lang="en-US"/>
        </a:p>
      </dgm:t>
    </dgm:pt>
    <dgm:pt modelId="{BE5A25A7-B18C-4CCB-B244-2D2771887027}" type="sibTrans" cxnId="{6FD535E7-FB3D-4882-ADCC-011897F533A5}">
      <dgm:prSet/>
      <dgm:spPr/>
      <dgm:t>
        <a:bodyPr/>
        <a:lstStyle/>
        <a:p>
          <a:endParaRPr lang="en-US"/>
        </a:p>
      </dgm:t>
    </dgm:pt>
    <dgm:pt modelId="{E5E0303A-7944-4814-A87B-4102033B5F8D}">
      <dgm:prSet phldrT="[Text]"/>
      <dgm:spPr/>
      <dgm:t>
        <a:bodyPr/>
        <a:lstStyle/>
        <a:p>
          <a:r>
            <a:rPr lang="en-US"/>
            <a:t>Entity Linking</a:t>
          </a:r>
        </a:p>
      </dgm:t>
    </dgm:pt>
    <dgm:pt modelId="{EC34C752-C1A9-4D1A-B383-183E794145A1}" type="parTrans" cxnId="{C45AF489-8E3C-4519-AE9A-946EA5094E51}">
      <dgm:prSet/>
      <dgm:spPr/>
      <dgm:t>
        <a:bodyPr/>
        <a:lstStyle/>
        <a:p>
          <a:endParaRPr lang="en-US"/>
        </a:p>
      </dgm:t>
    </dgm:pt>
    <dgm:pt modelId="{830521B5-6AAB-4B54-8FB7-37F0E2BFD528}" type="sibTrans" cxnId="{C45AF489-8E3C-4519-AE9A-946EA5094E51}">
      <dgm:prSet/>
      <dgm:spPr/>
      <dgm:t>
        <a:bodyPr/>
        <a:lstStyle/>
        <a:p>
          <a:endParaRPr lang="en-US"/>
        </a:p>
      </dgm:t>
    </dgm:pt>
    <dgm:pt modelId="{412C5415-ADE5-49F0-87E2-B4FE663341CF}">
      <dgm:prSet phldrT="[Text]"/>
      <dgm:spPr/>
      <dgm:t>
        <a:bodyPr/>
        <a:lstStyle/>
        <a:p>
          <a:r>
            <a:rPr lang="en-US"/>
            <a:t>Spam detection</a:t>
          </a:r>
        </a:p>
      </dgm:t>
    </dgm:pt>
    <dgm:pt modelId="{5986A3D3-DA69-41D9-97A4-7B4F5BED4A1A}" type="parTrans" cxnId="{B95BB39F-8783-494A-A824-F040BFEAFC13}">
      <dgm:prSet/>
      <dgm:spPr/>
      <dgm:t>
        <a:bodyPr/>
        <a:lstStyle/>
        <a:p>
          <a:endParaRPr lang="en-US"/>
        </a:p>
      </dgm:t>
    </dgm:pt>
    <dgm:pt modelId="{4CE465C9-6799-424A-B72C-46DB99BA702E}" type="sibTrans" cxnId="{B95BB39F-8783-494A-A824-F040BFEAFC13}">
      <dgm:prSet/>
      <dgm:spPr/>
      <dgm:t>
        <a:bodyPr/>
        <a:lstStyle/>
        <a:p>
          <a:endParaRPr lang="en-US"/>
        </a:p>
      </dgm:t>
    </dgm:pt>
    <dgm:pt modelId="{DA769C3C-5574-42F3-B69A-49F78148FA92}">
      <dgm:prSet phldrT="[Text]"/>
      <dgm:spPr/>
      <dgm:t>
        <a:bodyPr/>
        <a:lstStyle/>
        <a:p>
          <a:r>
            <a:rPr lang="en-US">
              <a:solidFill>
                <a:srgbClr val="C00000"/>
              </a:solidFill>
            </a:rPr>
            <a:t>Hate Speech</a:t>
          </a:r>
        </a:p>
      </dgm:t>
    </dgm:pt>
    <dgm:pt modelId="{DE4CBABA-B8B5-43A3-8C76-AC9F66D25DD0}" type="parTrans" cxnId="{30FAAFA3-ECA7-45B5-9A01-9E13DF30DFE9}">
      <dgm:prSet/>
      <dgm:spPr/>
      <dgm:t>
        <a:bodyPr/>
        <a:lstStyle/>
        <a:p>
          <a:endParaRPr lang="en-US"/>
        </a:p>
      </dgm:t>
    </dgm:pt>
    <dgm:pt modelId="{B1A3BFFF-072F-4997-A245-62EE1D941ABB}" type="sibTrans" cxnId="{30FAAFA3-ECA7-45B5-9A01-9E13DF30DFE9}">
      <dgm:prSet/>
      <dgm:spPr/>
      <dgm:t>
        <a:bodyPr/>
        <a:lstStyle/>
        <a:p>
          <a:endParaRPr lang="en-US"/>
        </a:p>
      </dgm:t>
    </dgm:pt>
    <dgm:pt modelId="{C409F331-2CE1-4C3D-B8EF-D2684C4D9E9A}">
      <dgm:prSet phldrT="[Text]"/>
      <dgm:spPr/>
      <dgm:t>
        <a:bodyPr/>
        <a:lstStyle/>
        <a:p>
          <a:r>
            <a:rPr lang="en-US">
              <a:solidFill>
                <a:srgbClr val="C00000"/>
              </a:solidFill>
            </a:rPr>
            <a:t>Sarcasm</a:t>
          </a:r>
        </a:p>
      </dgm:t>
    </dgm:pt>
    <dgm:pt modelId="{5F8151BC-70B9-4AFF-B6B1-C0EFF1AA525A}" type="parTrans" cxnId="{41A6B577-6557-42E9-BCB9-5CC9F7A095AC}">
      <dgm:prSet/>
      <dgm:spPr/>
      <dgm:t>
        <a:bodyPr/>
        <a:lstStyle/>
        <a:p>
          <a:endParaRPr lang="en-US"/>
        </a:p>
      </dgm:t>
    </dgm:pt>
    <dgm:pt modelId="{47E68B00-FF61-4E9D-BD05-960177550863}" type="sibTrans" cxnId="{41A6B577-6557-42E9-BCB9-5CC9F7A095AC}">
      <dgm:prSet/>
      <dgm:spPr/>
      <dgm:t>
        <a:bodyPr/>
        <a:lstStyle/>
        <a:p>
          <a:endParaRPr lang="en-US"/>
        </a:p>
      </dgm:t>
    </dgm:pt>
    <dgm:pt modelId="{A4285908-A16C-403A-9543-215F7739029F}">
      <dgm:prSet phldrT="[Text]"/>
      <dgm:spPr/>
      <dgm:t>
        <a:bodyPr/>
        <a:lstStyle/>
        <a:p>
          <a:r>
            <a:rPr lang="en-US"/>
            <a:t>Topic modelling</a:t>
          </a:r>
        </a:p>
      </dgm:t>
    </dgm:pt>
    <dgm:pt modelId="{BB9AE5A0-AC7F-46A1-95ED-6D7B8D4F6D73}" type="parTrans" cxnId="{060F4F34-FB01-496D-9492-8697383C0C95}">
      <dgm:prSet/>
      <dgm:spPr/>
      <dgm:t>
        <a:bodyPr/>
        <a:lstStyle/>
        <a:p>
          <a:endParaRPr lang="en-US"/>
        </a:p>
      </dgm:t>
    </dgm:pt>
    <dgm:pt modelId="{A2E0F143-2C68-457B-9610-D05A9B315EB7}" type="sibTrans" cxnId="{060F4F34-FB01-496D-9492-8697383C0C95}">
      <dgm:prSet/>
      <dgm:spPr/>
      <dgm:t>
        <a:bodyPr/>
        <a:lstStyle/>
        <a:p>
          <a:endParaRPr lang="en-US"/>
        </a:p>
      </dgm:t>
    </dgm:pt>
    <dgm:pt modelId="{4B2B1FC6-D439-4C67-A67C-96EFA9E7F268}">
      <dgm:prSet phldrT="[Text]"/>
      <dgm:spPr/>
      <dgm:t>
        <a:bodyPr/>
        <a:lstStyle/>
        <a:p>
          <a:r>
            <a:rPr lang="en-US"/>
            <a:t>Relation Extraction</a:t>
          </a:r>
        </a:p>
      </dgm:t>
    </dgm:pt>
    <dgm:pt modelId="{E555A8C8-4A55-41E8-86AB-D8224270BA6F}" type="parTrans" cxnId="{53514849-920D-4894-BB3F-7117E6E8530B}">
      <dgm:prSet/>
      <dgm:spPr/>
      <dgm:t>
        <a:bodyPr/>
        <a:lstStyle/>
        <a:p>
          <a:endParaRPr lang="en-US"/>
        </a:p>
      </dgm:t>
    </dgm:pt>
    <dgm:pt modelId="{D9276040-DAEA-41FC-9551-CAD685F037D3}" type="sibTrans" cxnId="{53514849-920D-4894-BB3F-7117E6E8530B}">
      <dgm:prSet/>
      <dgm:spPr/>
      <dgm:t>
        <a:bodyPr/>
        <a:lstStyle/>
        <a:p>
          <a:endParaRPr lang="en-US"/>
        </a:p>
      </dgm:t>
    </dgm:pt>
    <dgm:pt modelId="{86654D9A-1D88-40D7-ADFB-12B4A847C1DE}" type="pres">
      <dgm:prSet presAssocID="{C26B1C0A-5409-4E2A-91A7-1DAEF02F1EB8}" presName="Name0" presStyleCnt="0">
        <dgm:presLayoutVars>
          <dgm:chMax val="3"/>
          <dgm:chPref val="1"/>
          <dgm:dir/>
          <dgm:animLvl val="lvl"/>
          <dgm:resizeHandles/>
        </dgm:presLayoutVars>
      </dgm:prSet>
      <dgm:spPr/>
    </dgm:pt>
    <dgm:pt modelId="{D28C1928-1990-4825-9FEF-7EDF6069F234}" type="pres">
      <dgm:prSet presAssocID="{C26B1C0A-5409-4E2A-91A7-1DAEF02F1EB8}" presName="outerBox" presStyleCnt="0"/>
      <dgm:spPr/>
    </dgm:pt>
    <dgm:pt modelId="{2730D95F-5598-433E-8464-1F989D820F4F}" type="pres">
      <dgm:prSet presAssocID="{C26B1C0A-5409-4E2A-91A7-1DAEF02F1EB8}" presName="outerBoxParent" presStyleLbl="node1" presStyleIdx="0" presStyleCnt="3"/>
      <dgm:spPr/>
    </dgm:pt>
    <dgm:pt modelId="{2DEAA60B-E137-414E-B285-17855BA09D5F}" type="pres">
      <dgm:prSet presAssocID="{C26B1C0A-5409-4E2A-91A7-1DAEF02F1EB8}" presName="outerBoxChildren" presStyleCnt="0"/>
      <dgm:spPr/>
    </dgm:pt>
    <dgm:pt modelId="{EA0AA11C-C7D1-43BD-B814-ACE0D73EFCFB}" type="pres">
      <dgm:prSet presAssocID="{849F914D-D58D-48DB-AADC-0698777B716D}" presName="oChild" presStyleLbl="fgAcc1" presStyleIdx="0" presStyleCnt="6">
        <dgm:presLayoutVars>
          <dgm:bulletEnabled val="1"/>
        </dgm:presLayoutVars>
      </dgm:prSet>
      <dgm:spPr/>
    </dgm:pt>
    <dgm:pt modelId="{1ACEBD5B-5DE2-4E57-AE26-36F12B664884}" type="pres">
      <dgm:prSet presAssocID="{253E083D-965B-40A4-A41E-7B27495027A6}" presName="outerSibTrans" presStyleCnt="0"/>
      <dgm:spPr/>
    </dgm:pt>
    <dgm:pt modelId="{AAFC4F0B-4D0C-426D-A349-197C087C1EC8}" type="pres">
      <dgm:prSet presAssocID="{10410F8E-D9E9-47D2-8E19-854542924B5B}" presName="oChild" presStyleLbl="fgAcc1" presStyleIdx="1" presStyleCnt="6">
        <dgm:presLayoutVars>
          <dgm:bulletEnabled val="1"/>
        </dgm:presLayoutVars>
      </dgm:prSet>
      <dgm:spPr/>
    </dgm:pt>
    <dgm:pt modelId="{7B06800F-8AC9-4EC9-8A7C-39330BABDD52}" type="pres">
      <dgm:prSet presAssocID="{35F2233A-3B23-4914-92F8-7AA70B318D26}" presName="outerSibTrans" presStyleCnt="0"/>
      <dgm:spPr/>
    </dgm:pt>
    <dgm:pt modelId="{CE528616-C73A-4822-B521-BB4D689D76EA}" type="pres">
      <dgm:prSet presAssocID="{A4285908-A16C-403A-9543-215F7739029F}" presName="oChild" presStyleLbl="fgAcc1" presStyleIdx="2" presStyleCnt="6">
        <dgm:presLayoutVars>
          <dgm:bulletEnabled val="1"/>
        </dgm:presLayoutVars>
      </dgm:prSet>
      <dgm:spPr/>
    </dgm:pt>
    <dgm:pt modelId="{AB6F1BE2-DB65-4A5A-BB63-7504900A41B6}" type="pres">
      <dgm:prSet presAssocID="{C26B1C0A-5409-4E2A-91A7-1DAEF02F1EB8}" presName="middleBox" presStyleCnt="0"/>
      <dgm:spPr/>
    </dgm:pt>
    <dgm:pt modelId="{119D5C8A-218F-4543-81F6-AC4047071EB9}" type="pres">
      <dgm:prSet presAssocID="{C26B1C0A-5409-4E2A-91A7-1DAEF02F1EB8}" presName="middleBoxParent" presStyleLbl="node1" presStyleIdx="1" presStyleCnt="3"/>
      <dgm:spPr/>
    </dgm:pt>
    <dgm:pt modelId="{42A70F8F-7610-4C12-BDE8-0CD573138288}" type="pres">
      <dgm:prSet presAssocID="{C26B1C0A-5409-4E2A-91A7-1DAEF02F1EB8}" presName="middleBoxChildren" presStyleCnt="0"/>
      <dgm:spPr/>
    </dgm:pt>
    <dgm:pt modelId="{CA29DE72-7627-464C-BF9B-45320D28CFF1}" type="pres">
      <dgm:prSet presAssocID="{4BC6270B-B75B-4A3F-9EA9-17A540BA4C04}" presName="mChild" presStyleLbl="fgAcc1" presStyleIdx="3" presStyleCnt="6">
        <dgm:presLayoutVars>
          <dgm:bulletEnabled val="1"/>
        </dgm:presLayoutVars>
      </dgm:prSet>
      <dgm:spPr/>
    </dgm:pt>
    <dgm:pt modelId="{A67B0384-86E5-4142-9D8A-CBFDA9B3A437}" type="pres">
      <dgm:prSet presAssocID="{C26B1C0A-5409-4E2A-91A7-1DAEF02F1EB8}" presName="centerBox" presStyleCnt="0"/>
      <dgm:spPr/>
    </dgm:pt>
    <dgm:pt modelId="{1C867041-F9B9-4435-9410-71FA81453390}" type="pres">
      <dgm:prSet presAssocID="{C26B1C0A-5409-4E2A-91A7-1DAEF02F1EB8}" presName="centerBoxParent" presStyleLbl="node1" presStyleIdx="2" presStyleCnt="3"/>
      <dgm:spPr/>
    </dgm:pt>
    <dgm:pt modelId="{D04C88BE-D813-4870-BF70-B70ECBDE0798}" type="pres">
      <dgm:prSet presAssocID="{C26B1C0A-5409-4E2A-91A7-1DAEF02F1EB8}" presName="centerBoxChildren" presStyleCnt="0"/>
      <dgm:spPr/>
    </dgm:pt>
    <dgm:pt modelId="{15825635-520B-4109-8BA3-7A5F12F728B9}" type="pres">
      <dgm:prSet presAssocID="{277742CE-7251-4662-A0D6-29E64452766B}" presName="cChild" presStyleLbl="fgAcc1" presStyleIdx="4" presStyleCnt="6">
        <dgm:presLayoutVars>
          <dgm:bulletEnabled val="1"/>
        </dgm:presLayoutVars>
      </dgm:prSet>
      <dgm:spPr/>
    </dgm:pt>
    <dgm:pt modelId="{C5176F4B-18DC-4864-AC2D-40D8387D6C11}" type="pres">
      <dgm:prSet presAssocID="{4717EE76-331C-45DF-83B3-2EA4CBAA0B3E}" presName="centerSibTrans" presStyleCnt="0"/>
      <dgm:spPr/>
    </dgm:pt>
    <dgm:pt modelId="{FEF07B41-EA1D-4EFC-ADC5-EE377C6BBB92}" type="pres">
      <dgm:prSet presAssocID="{30FD0CC6-D522-434E-B48B-936D5742A7DC}" presName="cChild" presStyleLbl="fgAcc1" presStyleIdx="5" presStyleCnt="6">
        <dgm:presLayoutVars>
          <dgm:bulletEnabled val="1"/>
        </dgm:presLayoutVars>
      </dgm:prSet>
      <dgm:spPr/>
    </dgm:pt>
  </dgm:ptLst>
  <dgm:cxnLst>
    <dgm:cxn modelId="{AE3DF01D-7503-4B14-8E76-62B8919CA3E8}" type="presOf" srcId="{10410F8E-D9E9-47D2-8E19-854542924B5B}" destId="{AAFC4F0B-4D0C-426D-A349-197C087C1EC8}" srcOrd="0" destOrd="0" presId="urn:microsoft.com/office/officeart/2005/8/layout/target2"/>
    <dgm:cxn modelId="{35AB3A1E-6951-49DF-8ED1-9A2A139F1A70}" srcId="{C26B1C0A-5409-4E2A-91A7-1DAEF02F1EB8}" destId="{526A1C61-7890-473A-8329-F5F20D0CE4C3}" srcOrd="2" destOrd="0" parTransId="{B2C86F2C-4A49-40CD-8005-DABD28252CB4}" sibTransId="{479D4A0D-E8AF-4C6C-88BE-864677325519}"/>
    <dgm:cxn modelId="{25E1CD26-9C39-44FC-B931-31021A3E361A}" srcId="{526A1C61-7890-473A-8329-F5F20D0CE4C3}" destId="{277742CE-7251-4662-A0D6-29E64452766B}" srcOrd="0" destOrd="0" parTransId="{872D82C8-0933-4DD3-9EBF-9AEC9E38C582}" sibTransId="{4717EE76-331C-45DF-83B3-2EA4CBAA0B3E}"/>
    <dgm:cxn modelId="{6FE7AD28-CE3B-457C-B639-3969FDF74D81}" type="presOf" srcId="{849F914D-D58D-48DB-AADC-0698777B716D}" destId="{EA0AA11C-C7D1-43BD-B814-ACE0D73EFCFB}" srcOrd="0" destOrd="0" presId="urn:microsoft.com/office/officeart/2005/8/layout/target2"/>
    <dgm:cxn modelId="{7EF21A2A-BFE1-4148-B14A-449A55B7668D}" type="presOf" srcId="{412C5415-ADE5-49F0-87E2-B4FE663341CF}" destId="{CA29DE72-7627-464C-BF9B-45320D28CFF1}" srcOrd="0" destOrd="5" presId="urn:microsoft.com/office/officeart/2005/8/layout/target2"/>
    <dgm:cxn modelId="{060F4F34-FB01-496D-9492-8697383C0C95}" srcId="{F9DC2C02-2657-421B-903F-955CCAABB3EB}" destId="{A4285908-A16C-403A-9543-215F7739029F}" srcOrd="2" destOrd="0" parTransId="{BB9AE5A0-AC7F-46A1-95ED-6D7B8D4F6D73}" sibTransId="{A2E0F143-2C68-457B-9610-D05A9B315EB7}"/>
    <dgm:cxn modelId="{11EB183C-CFD9-4804-A621-5B8641AEB702}" srcId="{C26B1C0A-5409-4E2A-91A7-1DAEF02F1EB8}" destId="{E65F70C6-41C0-40B0-B9E0-27DB656F31C7}" srcOrd="1" destOrd="0" parTransId="{51E34EE2-3673-4C0E-A2EC-F36DD83C07F5}" sibTransId="{32DDCEB9-E3A9-4FEC-9DA4-A93ED4F379AB}"/>
    <dgm:cxn modelId="{53CA315C-F0A1-4436-B977-6F24B8202FD2}" srcId="{277742CE-7251-4662-A0D6-29E64452766B}" destId="{B60B0171-BFB3-463C-A331-4734289135BA}" srcOrd="1" destOrd="0" parTransId="{6A9F359C-E2D9-483A-A82A-62742E97D7BB}" sibTransId="{F986A22F-7055-4A93-9415-47384A8882C9}"/>
    <dgm:cxn modelId="{F9D7865C-C0EE-4A99-ADE5-B9A3B5B28749}" type="presOf" srcId="{4B2B1FC6-D439-4C67-A67C-96EFA9E7F268}" destId="{CA29DE72-7627-464C-BF9B-45320D28CFF1}" srcOrd="0" destOrd="6" presId="urn:microsoft.com/office/officeart/2005/8/layout/target2"/>
    <dgm:cxn modelId="{12CD365F-5335-43CA-8B39-C8B220C79B03}" srcId="{4BC6270B-B75B-4A3F-9EA9-17A540BA4C04}" destId="{B7EB5659-C218-4466-8C79-59DE13DAEF9D}" srcOrd="3" destOrd="0" parTransId="{9978CC03-CB75-490C-9B53-3B6D347DD6F7}" sibTransId="{5F04D15A-F8AC-4AD4-8576-42599FFCE45D}"/>
    <dgm:cxn modelId="{DF416F60-B22F-4604-973E-2B9030D11454}" type="presOf" srcId="{30FD0CC6-D522-434E-B48B-936D5742A7DC}" destId="{FEF07B41-EA1D-4EFC-ADC5-EE377C6BBB92}" srcOrd="0" destOrd="0" presId="urn:microsoft.com/office/officeart/2005/8/layout/target2"/>
    <dgm:cxn modelId="{4B0DEE65-C23E-494E-BD9C-79E91704059A}" type="presOf" srcId="{E5E0303A-7944-4814-A87B-4102033B5F8D}" destId="{FEF07B41-EA1D-4EFC-ADC5-EE377C6BBB92}" srcOrd="0" destOrd="2" presId="urn:microsoft.com/office/officeart/2005/8/layout/target2"/>
    <dgm:cxn modelId="{53514849-920D-4894-BB3F-7117E6E8530B}" srcId="{4BC6270B-B75B-4A3F-9EA9-17A540BA4C04}" destId="{4B2B1FC6-D439-4C67-A67C-96EFA9E7F268}" srcOrd="5" destOrd="0" parTransId="{E555A8C8-4A55-41E8-86AB-D8224270BA6F}" sibTransId="{D9276040-DAEA-41FC-9551-CAD685F037D3}"/>
    <dgm:cxn modelId="{46C5EE6A-9AA3-4785-A0DE-81D7E338C1F9}" srcId="{4BC6270B-B75B-4A3F-9EA9-17A540BA4C04}" destId="{6D8E0678-AB16-48DD-B1D3-9DC89C38BA7D}" srcOrd="0" destOrd="0" parTransId="{195DBA3E-6C6A-4D98-8D8C-9E9B69928CDA}" sibTransId="{9CEFC6AC-7BEF-4D86-8BDE-942A824AF666}"/>
    <dgm:cxn modelId="{B78DE84D-AE7C-4315-A9EA-CFF147F78B03}" type="presOf" srcId="{C409F331-2CE1-4C3D-B8EF-D2684C4D9E9A}" destId="{CA29DE72-7627-464C-BF9B-45320D28CFF1}" srcOrd="0" destOrd="3" presId="urn:microsoft.com/office/officeart/2005/8/layout/target2"/>
    <dgm:cxn modelId="{65DCCB4E-6C27-4950-9597-67E53D6F80DF}" type="presOf" srcId="{4BC6270B-B75B-4A3F-9EA9-17A540BA4C04}" destId="{CA29DE72-7627-464C-BF9B-45320D28CFF1}" srcOrd="0" destOrd="0" presId="urn:microsoft.com/office/officeart/2005/8/layout/target2"/>
    <dgm:cxn modelId="{5F59E871-984C-4B6D-957E-70C4EE1256AE}" type="presOf" srcId="{277742CE-7251-4662-A0D6-29E64452766B}" destId="{15825635-520B-4109-8BA3-7A5F12F728B9}" srcOrd="0" destOrd="0" presId="urn:microsoft.com/office/officeart/2005/8/layout/target2"/>
    <dgm:cxn modelId="{30FCF853-933F-4069-B55E-6A879E3BC05A}" srcId="{F9DC2C02-2657-421B-903F-955CCAABB3EB}" destId="{10410F8E-D9E9-47D2-8E19-854542924B5B}" srcOrd="1" destOrd="0" parTransId="{3C021E61-9BD6-430F-B9C9-BCE9C611C7A2}" sibTransId="{35F2233A-3B23-4914-92F8-7AA70B318D26}"/>
    <dgm:cxn modelId="{6E6C2D56-3B48-4E58-B365-B8563CBCCCBE}" type="presOf" srcId="{E65F70C6-41C0-40B0-B9E0-27DB656F31C7}" destId="{119D5C8A-218F-4543-81F6-AC4047071EB9}" srcOrd="0" destOrd="0" presId="urn:microsoft.com/office/officeart/2005/8/layout/target2"/>
    <dgm:cxn modelId="{41A6B577-6557-42E9-BCB9-5CC9F7A095AC}" srcId="{4BC6270B-B75B-4A3F-9EA9-17A540BA4C04}" destId="{C409F331-2CE1-4C3D-B8EF-D2684C4D9E9A}" srcOrd="2" destOrd="0" parTransId="{5F8151BC-70B9-4AFF-B6B1-C0EFF1AA525A}" sibTransId="{47E68B00-FF61-4E9D-BD05-960177550863}"/>
    <dgm:cxn modelId="{479F8B59-73AA-4A8E-B738-D97AB4011084}" srcId="{277742CE-7251-4662-A0D6-29E64452766B}" destId="{14D75706-0372-433E-A520-AAE2B310A54E}" srcOrd="0" destOrd="0" parTransId="{366C86B4-13BE-4835-804C-C6300BD52467}" sibTransId="{3C3209E9-F11C-4C7D-93C2-D24D6C3B83C8}"/>
    <dgm:cxn modelId="{AF604483-6096-40F1-ADB6-966FB53CC7D6}" type="presOf" srcId="{B7EB5659-C218-4466-8C79-59DE13DAEF9D}" destId="{CA29DE72-7627-464C-BF9B-45320D28CFF1}" srcOrd="0" destOrd="4" presId="urn:microsoft.com/office/officeart/2005/8/layout/target2"/>
    <dgm:cxn modelId="{C45AF489-8E3C-4519-AE9A-946EA5094E51}" srcId="{30FD0CC6-D522-434E-B48B-936D5742A7DC}" destId="{E5E0303A-7944-4814-A87B-4102033B5F8D}" srcOrd="1" destOrd="0" parTransId="{EC34C752-C1A9-4D1A-B383-183E794145A1}" sibTransId="{830521B5-6AAB-4B54-8FB7-37F0E2BFD528}"/>
    <dgm:cxn modelId="{1B271B92-44DA-4DA4-AEDF-4254E47558A1}" type="presOf" srcId="{526A1C61-7890-473A-8329-F5F20D0CE4C3}" destId="{1C867041-F9B9-4435-9410-71FA81453390}" srcOrd="0" destOrd="0" presId="urn:microsoft.com/office/officeart/2005/8/layout/target2"/>
    <dgm:cxn modelId="{B2E69192-D146-4043-8E91-CD836EAD81AF}" srcId="{C26B1C0A-5409-4E2A-91A7-1DAEF02F1EB8}" destId="{F9DC2C02-2657-421B-903F-955CCAABB3EB}" srcOrd="0" destOrd="0" parTransId="{016C85A3-4590-4202-8BA4-5B005CA3C518}" sibTransId="{623769EB-D20B-4464-A321-B1359F0FFE09}"/>
    <dgm:cxn modelId="{B95BB39F-8783-494A-A824-F040BFEAFC13}" srcId="{4BC6270B-B75B-4A3F-9EA9-17A540BA4C04}" destId="{412C5415-ADE5-49F0-87E2-B4FE663341CF}" srcOrd="4" destOrd="0" parTransId="{5986A3D3-DA69-41D9-97A4-7B4F5BED4A1A}" sibTransId="{4CE465C9-6799-424A-B72C-46DB99BA702E}"/>
    <dgm:cxn modelId="{CA8BD6A0-D89F-4EE8-B1D4-38BE52399D04}" type="presOf" srcId="{C26B1C0A-5409-4E2A-91A7-1DAEF02F1EB8}" destId="{86654D9A-1D88-40D7-ADFB-12B4A847C1DE}" srcOrd="0" destOrd="0" presId="urn:microsoft.com/office/officeart/2005/8/layout/target2"/>
    <dgm:cxn modelId="{30FAAFA3-ECA7-45B5-9A01-9E13DF30DFE9}" srcId="{4BC6270B-B75B-4A3F-9EA9-17A540BA4C04}" destId="{DA769C3C-5574-42F3-B69A-49F78148FA92}" srcOrd="1" destOrd="0" parTransId="{DE4CBABA-B8B5-43A3-8C76-AC9F66D25DD0}" sibTransId="{B1A3BFFF-072F-4997-A245-62EE1D941ABB}"/>
    <dgm:cxn modelId="{A70EE5A5-4075-4CF3-9793-74F1E2C4183A}" type="presOf" srcId="{14D75706-0372-433E-A520-AAE2B310A54E}" destId="{15825635-520B-4109-8BA3-7A5F12F728B9}" srcOrd="0" destOrd="1" presId="urn:microsoft.com/office/officeart/2005/8/layout/target2"/>
    <dgm:cxn modelId="{B7DE69B0-A441-4534-B3B2-4595BEE6AFA6}" type="presOf" srcId="{A4285908-A16C-403A-9543-215F7739029F}" destId="{CE528616-C73A-4822-B521-BB4D689D76EA}" srcOrd="0" destOrd="0" presId="urn:microsoft.com/office/officeart/2005/8/layout/target2"/>
    <dgm:cxn modelId="{016B7BBD-B55B-4A85-B7E5-E1C787054AF9}" srcId="{F9DC2C02-2657-421B-903F-955CCAABB3EB}" destId="{849F914D-D58D-48DB-AADC-0698777B716D}" srcOrd="0" destOrd="0" parTransId="{5B80B09E-2218-4FCB-9175-F01A397E7749}" sibTransId="{253E083D-965B-40A4-A41E-7B27495027A6}"/>
    <dgm:cxn modelId="{9CEB9DBF-FF39-4B5F-B5F4-114E2A6CCFE9}" type="presOf" srcId="{DA769C3C-5574-42F3-B69A-49F78148FA92}" destId="{CA29DE72-7627-464C-BF9B-45320D28CFF1}" srcOrd="0" destOrd="2" presId="urn:microsoft.com/office/officeart/2005/8/layout/target2"/>
    <dgm:cxn modelId="{B89D14CE-1D3B-4FB6-B450-22D4F2CC19DB}" srcId="{E65F70C6-41C0-40B0-B9E0-27DB656F31C7}" destId="{4BC6270B-B75B-4A3F-9EA9-17A540BA4C04}" srcOrd="0" destOrd="0" parTransId="{E585E6D0-F2B7-4E64-BF1F-CAB242EFAE90}" sibTransId="{E619B720-C3E3-4E99-80A8-7D925D7C6769}"/>
    <dgm:cxn modelId="{3BE8AED6-0066-4D4C-B8E4-E4E5A89ADD9C}" type="presOf" srcId="{B60B0171-BFB3-463C-A331-4734289135BA}" destId="{15825635-520B-4109-8BA3-7A5F12F728B9}" srcOrd="0" destOrd="2" presId="urn:microsoft.com/office/officeart/2005/8/layout/target2"/>
    <dgm:cxn modelId="{6FD535E7-FB3D-4882-ADCC-011897F533A5}" srcId="{30FD0CC6-D522-434E-B48B-936D5742A7DC}" destId="{10BFD2C6-2C71-4633-9CEC-36E56887BE4A}" srcOrd="0" destOrd="0" parTransId="{403699FF-6488-4003-A59B-1B5B282E65BA}" sibTransId="{BE5A25A7-B18C-4CCB-B244-2D2771887027}"/>
    <dgm:cxn modelId="{511677EA-0B4F-47BE-8E44-43EAB5510C19}" type="presOf" srcId="{F9DC2C02-2657-421B-903F-955CCAABB3EB}" destId="{2730D95F-5598-433E-8464-1F989D820F4F}" srcOrd="0" destOrd="0" presId="urn:microsoft.com/office/officeart/2005/8/layout/target2"/>
    <dgm:cxn modelId="{7FE95DEF-EC54-4766-B5A5-55D8CEFECB02}" srcId="{526A1C61-7890-473A-8329-F5F20D0CE4C3}" destId="{30FD0CC6-D522-434E-B48B-936D5742A7DC}" srcOrd="1" destOrd="0" parTransId="{605BD8AD-4820-43FB-B728-DBCD0A23BC4E}" sibTransId="{EB5CF294-50A7-4B3C-B590-FF4B0FB67FB7}"/>
    <dgm:cxn modelId="{6CC8E8F6-8C8D-4747-B65C-3134510FEDD6}" type="presOf" srcId="{10BFD2C6-2C71-4633-9CEC-36E56887BE4A}" destId="{FEF07B41-EA1D-4EFC-ADC5-EE377C6BBB92}" srcOrd="0" destOrd="1" presId="urn:microsoft.com/office/officeart/2005/8/layout/target2"/>
    <dgm:cxn modelId="{F51CF1FB-44F7-4A96-89F2-CF7A258E31E6}" type="presOf" srcId="{6D8E0678-AB16-48DD-B1D3-9DC89C38BA7D}" destId="{CA29DE72-7627-464C-BF9B-45320D28CFF1}" srcOrd="0" destOrd="1" presId="urn:microsoft.com/office/officeart/2005/8/layout/target2"/>
    <dgm:cxn modelId="{31E18948-B657-4FA1-A0C1-BA4BEE786A37}" type="presParOf" srcId="{86654D9A-1D88-40D7-ADFB-12B4A847C1DE}" destId="{D28C1928-1990-4825-9FEF-7EDF6069F234}" srcOrd="0" destOrd="0" presId="urn:microsoft.com/office/officeart/2005/8/layout/target2"/>
    <dgm:cxn modelId="{DE7D6E16-A3D0-494A-AC59-81B5064718E0}" type="presParOf" srcId="{D28C1928-1990-4825-9FEF-7EDF6069F234}" destId="{2730D95F-5598-433E-8464-1F989D820F4F}" srcOrd="0" destOrd="0" presId="urn:microsoft.com/office/officeart/2005/8/layout/target2"/>
    <dgm:cxn modelId="{73A77CFF-0F2D-4BF3-BF4B-A8CE65728736}" type="presParOf" srcId="{D28C1928-1990-4825-9FEF-7EDF6069F234}" destId="{2DEAA60B-E137-414E-B285-17855BA09D5F}" srcOrd="1" destOrd="0" presId="urn:microsoft.com/office/officeart/2005/8/layout/target2"/>
    <dgm:cxn modelId="{8683C32B-3DC2-4D6C-8526-6BA23348AB65}" type="presParOf" srcId="{2DEAA60B-E137-414E-B285-17855BA09D5F}" destId="{EA0AA11C-C7D1-43BD-B814-ACE0D73EFCFB}" srcOrd="0" destOrd="0" presId="urn:microsoft.com/office/officeart/2005/8/layout/target2"/>
    <dgm:cxn modelId="{4F21B550-49CF-45FC-A8EE-CD147880ACAC}" type="presParOf" srcId="{2DEAA60B-E137-414E-B285-17855BA09D5F}" destId="{1ACEBD5B-5DE2-4E57-AE26-36F12B664884}" srcOrd="1" destOrd="0" presId="urn:microsoft.com/office/officeart/2005/8/layout/target2"/>
    <dgm:cxn modelId="{6822BCB5-BFC8-4E2F-ACEB-BE82789FA977}" type="presParOf" srcId="{2DEAA60B-E137-414E-B285-17855BA09D5F}" destId="{AAFC4F0B-4D0C-426D-A349-197C087C1EC8}" srcOrd="2" destOrd="0" presId="urn:microsoft.com/office/officeart/2005/8/layout/target2"/>
    <dgm:cxn modelId="{50592831-BF4D-422A-876C-02D59990AE21}" type="presParOf" srcId="{2DEAA60B-E137-414E-B285-17855BA09D5F}" destId="{7B06800F-8AC9-4EC9-8A7C-39330BABDD52}" srcOrd="3" destOrd="0" presId="urn:microsoft.com/office/officeart/2005/8/layout/target2"/>
    <dgm:cxn modelId="{73A5DF97-C738-465B-BB39-2FF8C0605283}" type="presParOf" srcId="{2DEAA60B-E137-414E-B285-17855BA09D5F}" destId="{CE528616-C73A-4822-B521-BB4D689D76EA}" srcOrd="4" destOrd="0" presId="urn:microsoft.com/office/officeart/2005/8/layout/target2"/>
    <dgm:cxn modelId="{996B02D5-1CD1-4ADC-A84B-D6DE5086B5FB}" type="presParOf" srcId="{86654D9A-1D88-40D7-ADFB-12B4A847C1DE}" destId="{AB6F1BE2-DB65-4A5A-BB63-7504900A41B6}" srcOrd="1" destOrd="0" presId="urn:microsoft.com/office/officeart/2005/8/layout/target2"/>
    <dgm:cxn modelId="{6A08723B-A6F4-485F-9133-01449407B081}" type="presParOf" srcId="{AB6F1BE2-DB65-4A5A-BB63-7504900A41B6}" destId="{119D5C8A-218F-4543-81F6-AC4047071EB9}" srcOrd="0" destOrd="0" presId="urn:microsoft.com/office/officeart/2005/8/layout/target2"/>
    <dgm:cxn modelId="{027EA05B-2876-49C1-9458-99ED4DD2E389}" type="presParOf" srcId="{AB6F1BE2-DB65-4A5A-BB63-7504900A41B6}" destId="{42A70F8F-7610-4C12-BDE8-0CD573138288}" srcOrd="1" destOrd="0" presId="urn:microsoft.com/office/officeart/2005/8/layout/target2"/>
    <dgm:cxn modelId="{A8A4621B-A1C8-459C-91C5-99D89993E782}" type="presParOf" srcId="{42A70F8F-7610-4C12-BDE8-0CD573138288}" destId="{CA29DE72-7627-464C-BF9B-45320D28CFF1}" srcOrd="0" destOrd="0" presId="urn:microsoft.com/office/officeart/2005/8/layout/target2"/>
    <dgm:cxn modelId="{C3584903-A3CF-45BB-854A-8E416A50C189}" type="presParOf" srcId="{86654D9A-1D88-40D7-ADFB-12B4A847C1DE}" destId="{A67B0384-86E5-4142-9D8A-CBFDA9B3A437}" srcOrd="2" destOrd="0" presId="urn:microsoft.com/office/officeart/2005/8/layout/target2"/>
    <dgm:cxn modelId="{503DD911-3357-4A34-827D-8746572AC40D}" type="presParOf" srcId="{A67B0384-86E5-4142-9D8A-CBFDA9B3A437}" destId="{1C867041-F9B9-4435-9410-71FA81453390}" srcOrd="0" destOrd="0" presId="urn:microsoft.com/office/officeart/2005/8/layout/target2"/>
    <dgm:cxn modelId="{1D87BC23-3238-4EA2-9D5E-18FA60DEE504}" type="presParOf" srcId="{A67B0384-86E5-4142-9D8A-CBFDA9B3A437}" destId="{D04C88BE-D813-4870-BF70-B70ECBDE0798}" srcOrd="1" destOrd="0" presId="urn:microsoft.com/office/officeart/2005/8/layout/target2"/>
    <dgm:cxn modelId="{E3D32C0D-3E78-4EDC-A111-7A135155BAAF}" type="presParOf" srcId="{D04C88BE-D813-4870-BF70-B70ECBDE0798}" destId="{15825635-520B-4109-8BA3-7A5F12F728B9}" srcOrd="0" destOrd="0" presId="urn:microsoft.com/office/officeart/2005/8/layout/target2"/>
    <dgm:cxn modelId="{71951065-17E2-45C9-A07D-DAAB46843B11}" type="presParOf" srcId="{D04C88BE-D813-4870-BF70-B70ECBDE0798}" destId="{C5176F4B-18DC-4864-AC2D-40D8387D6C11}" srcOrd="1" destOrd="0" presId="urn:microsoft.com/office/officeart/2005/8/layout/target2"/>
    <dgm:cxn modelId="{71B18378-41ED-41CC-A753-60C239486059}" type="presParOf" srcId="{D04C88BE-D813-4870-BF70-B70ECBDE0798}" destId="{FEF07B41-EA1D-4EFC-ADC5-EE377C6BBB92}"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D95F-5598-433E-8464-1F989D820F4F}">
      <dsp:nvSpPr>
        <dsp:cNvPr id="0" name=""/>
        <dsp:cNvSpPr/>
      </dsp:nvSpPr>
      <dsp:spPr>
        <a:xfrm>
          <a:off x="0" y="0"/>
          <a:ext cx="10515600" cy="4351338"/>
        </a:xfrm>
        <a:prstGeom prst="roundRect">
          <a:avLst>
            <a:gd name="adj" fmla="val 8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3377122" numCol="1" spcCol="1270" anchor="t" anchorCtr="0">
          <a:noAutofit/>
        </a:bodyPr>
        <a:lstStyle/>
        <a:p>
          <a:pPr marL="0" lvl="0" indent="0" algn="l" defTabSz="1600200">
            <a:lnSpc>
              <a:spcPct val="90000"/>
            </a:lnSpc>
            <a:spcBef>
              <a:spcPct val="0"/>
            </a:spcBef>
            <a:spcAft>
              <a:spcPct val="35000"/>
            </a:spcAft>
            <a:buNone/>
          </a:pPr>
          <a:r>
            <a:rPr lang="en-US" sz="3600" kern="1200"/>
            <a:t>Corpus level</a:t>
          </a:r>
        </a:p>
      </dsp:txBody>
      <dsp:txXfrm>
        <a:off x="108329" y="108329"/>
        <a:ext cx="10298942" cy="4134680"/>
      </dsp:txXfrm>
    </dsp:sp>
    <dsp:sp modelId="{EA0AA11C-C7D1-43BD-B814-ACE0D73EFCFB}">
      <dsp:nvSpPr>
        <dsp:cNvPr id="0" name=""/>
        <dsp:cNvSpPr/>
      </dsp:nvSpPr>
      <dsp:spPr>
        <a:xfrm>
          <a:off x="262890" y="1087834"/>
          <a:ext cx="1577340" cy="980113"/>
        </a:xfrm>
        <a:prstGeom prst="roundRect">
          <a:avLst>
            <a:gd name="adj" fmla="val 105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C00000"/>
              </a:solidFill>
            </a:rPr>
            <a:t>Key-phrase extraction</a:t>
          </a:r>
        </a:p>
      </dsp:txBody>
      <dsp:txXfrm>
        <a:off x="293032" y="1117976"/>
        <a:ext cx="1517056" cy="919829"/>
      </dsp:txXfrm>
    </dsp:sp>
    <dsp:sp modelId="{AAFC4F0B-4D0C-426D-A349-197C087C1EC8}">
      <dsp:nvSpPr>
        <dsp:cNvPr id="0" name=""/>
        <dsp:cNvSpPr/>
      </dsp:nvSpPr>
      <dsp:spPr>
        <a:xfrm>
          <a:off x="262890" y="2118703"/>
          <a:ext cx="1577340" cy="980113"/>
        </a:xfrm>
        <a:prstGeom prst="roundRect">
          <a:avLst>
            <a:gd name="adj" fmla="val 105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C00000"/>
              </a:solidFill>
            </a:rPr>
            <a:t>Taxonomy construction</a:t>
          </a:r>
        </a:p>
      </dsp:txBody>
      <dsp:txXfrm>
        <a:off x="293032" y="2148845"/>
        <a:ext cx="1517056" cy="919829"/>
      </dsp:txXfrm>
    </dsp:sp>
    <dsp:sp modelId="{CE528616-C73A-4822-B521-BB4D689D76EA}">
      <dsp:nvSpPr>
        <dsp:cNvPr id="0" name=""/>
        <dsp:cNvSpPr/>
      </dsp:nvSpPr>
      <dsp:spPr>
        <a:xfrm>
          <a:off x="262890" y="3149571"/>
          <a:ext cx="1577340" cy="980113"/>
        </a:xfrm>
        <a:prstGeom prst="roundRect">
          <a:avLst>
            <a:gd name="adj" fmla="val 105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Topic modelling</a:t>
          </a:r>
        </a:p>
      </dsp:txBody>
      <dsp:txXfrm>
        <a:off x="293032" y="3179713"/>
        <a:ext cx="1517056" cy="919829"/>
      </dsp:txXfrm>
    </dsp:sp>
    <dsp:sp modelId="{119D5C8A-218F-4543-81F6-AC4047071EB9}">
      <dsp:nvSpPr>
        <dsp:cNvPr id="0" name=""/>
        <dsp:cNvSpPr/>
      </dsp:nvSpPr>
      <dsp:spPr>
        <a:xfrm>
          <a:off x="2103120" y="1087834"/>
          <a:ext cx="8149590" cy="3045936"/>
        </a:xfrm>
        <a:prstGeom prst="roundRect">
          <a:avLst>
            <a:gd name="adj" fmla="val 10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934170" numCol="1" spcCol="1270" anchor="t" anchorCtr="0">
          <a:noAutofit/>
        </a:bodyPr>
        <a:lstStyle/>
        <a:p>
          <a:pPr marL="0" lvl="0" indent="0" algn="l" defTabSz="1600200">
            <a:lnSpc>
              <a:spcPct val="90000"/>
            </a:lnSpc>
            <a:spcBef>
              <a:spcPct val="0"/>
            </a:spcBef>
            <a:spcAft>
              <a:spcPct val="35000"/>
            </a:spcAft>
            <a:buNone/>
          </a:pPr>
          <a:r>
            <a:rPr lang="en-US" sz="3600" kern="1200"/>
            <a:t>Document level</a:t>
          </a:r>
        </a:p>
      </dsp:txBody>
      <dsp:txXfrm>
        <a:off x="2196793" y="1181507"/>
        <a:ext cx="7962244" cy="2858590"/>
      </dsp:txXfrm>
    </dsp:sp>
    <dsp:sp modelId="{CA29DE72-7627-464C-BF9B-45320D28CFF1}">
      <dsp:nvSpPr>
        <dsp:cNvPr id="0" name=""/>
        <dsp:cNvSpPr/>
      </dsp:nvSpPr>
      <dsp:spPr>
        <a:xfrm>
          <a:off x="2306859" y="2153912"/>
          <a:ext cx="1629918" cy="1751413"/>
        </a:xfrm>
        <a:prstGeom prst="roundRect">
          <a:avLst>
            <a:gd name="adj" fmla="val 105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Classification</a:t>
          </a:r>
        </a:p>
        <a:p>
          <a:pPr marL="57150" lvl="1" indent="-57150" algn="l" defTabSz="488950">
            <a:lnSpc>
              <a:spcPct val="90000"/>
            </a:lnSpc>
            <a:spcBef>
              <a:spcPct val="0"/>
            </a:spcBef>
            <a:spcAft>
              <a:spcPct val="15000"/>
            </a:spcAft>
            <a:buChar char="•"/>
          </a:pPr>
          <a:r>
            <a:rPr lang="en-US" sz="1100" kern="1200">
              <a:solidFill>
                <a:srgbClr val="C00000"/>
              </a:solidFill>
            </a:rPr>
            <a:t>Sentiment</a:t>
          </a:r>
        </a:p>
        <a:p>
          <a:pPr marL="57150" lvl="1" indent="-57150" algn="l" defTabSz="488950">
            <a:lnSpc>
              <a:spcPct val="90000"/>
            </a:lnSpc>
            <a:spcBef>
              <a:spcPct val="0"/>
            </a:spcBef>
            <a:spcAft>
              <a:spcPct val="15000"/>
            </a:spcAft>
            <a:buChar char="•"/>
          </a:pPr>
          <a:r>
            <a:rPr lang="en-US" sz="1100" kern="1200">
              <a:solidFill>
                <a:srgbClr val="C00000"/>
              </a:solidFill>
            </a:rPr>
            <a:t>Hate Speech</a:t>
          </a:r>
        </a:p>
        <a:p>
          <a:pPr marL="57150" lvl="1" indent="-57150" algn="l" defTabSz="488950">
            <a:lnSpc>
              <a:spcPct val="90000"/>
            </a:lnSpc>
            <a:spcBef>
              <a:spcPct val="0"/>
            </a:spcBef>
            <a:spcAft>
              <a:spcPct val="15000"/>
            </a:spcAft>
            <a:buChar char="•"/>
          </a:pPr>
          <a:r>
            <a:rPr lang="en-US" sz="1100" kern="1200">
              <a:solidFill>
                <a:srgbClr val="C00000"/>
              </a:solidFill>
            </a:rPr>
            <a:t>Sarcasm</a:t>
          </a:r>
        </a:p>
        <a:p>
          <a:pPr marL="57150" lvl="1" indent="-57150" algn="l" defTabSz="488950">
            <a:lnSpc>
              <a:spcPct val="90000"/>
            </a:lnSpc>
            <a:spcBef>
              <a:spcPct val="0"/>
            </a:spcBef>
            <a:spcAft>
              <a:spcPct val="15000"/>
            </a:spcAft>
            <a:buChar char="•"/>
          </a:pPr>
          <a:r>
            <a:rPr lang="en-US" sz="1100" kern="1200"/>
            <a:t>Topic</a:t>
          </a:r>
        </a:p>
        <a:p>
          <a:pPr marL="57150" lvl="1" indent="-57150" algn="l" defTabSz="488950">
            <a:lnSpc>
              <a:spcPct val="90000"/>
            </a:lnSpc>
            <a:spcBef>
              <a:spcPct val="0"/>
            </a:spcBef>
            <a:spcAft>
              <a:spcPct val="15000"/>
            </a:spcAft>
            <a:buChar char="•"/>
          </a:pPr>
          <a:r>
            <a:rPr lang="en-US" sz="1100" kern="1200"/>
            <a:t>Spam detection</a:t>
          </a:r>
        </a:p>
        <a:p>
          <a:pPr marL="57150" lvl="1" indent="-57150" algn="l" defTabSz="488950">
            <a:lnSpc>
              <a:spcPct val="90000"/>
            </a:lnSpc>
            <a:spcBef>
              <a:spcPct val="0"/>
            </a:spcBef>
            <a:spcAft>
              <a:spcPct val="15000"/>
            </a:spcAft>
            <a:buChar char="•"/>
          </a:pPr>
          <a:r>
            <a:rPr lang="en-US" sz="1100" kern="1200"/>
            <a:t>Relation Extraction</a:t>
          </a:r>
        </a:p>
      </dsp:txBody>
      <dsp:txXfrm>
        <a:off x="2356985" y="2204038"/>
        <a:ext cx="1529666" cy="1651161"/>
      </dsp:txXfrm>
    </dsp:sp>
    <dsp:sp modelId="{1C867041-F9B9-4435-9410-71FA81453390}">
      <dsp:nvSpPr>
        <dsp:cNvPr id="0" name=""/>
        <dsp:cNvSpPr/>
      </dsp:nvSpPr>
      <dsp:spPr>
        <a:xfrm>
          <a:off x="4153662" y="2175669"/>
          <a:ext cx="5836158" cy="1740535"/>
        </a:xfrm>
        <a:prstGeom prst="roundRect">
          <a:avLst>
            <a:gd name="adj" fmla="val 10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982435" numCol="1" spcCol="1270" anchor="t" anchorCtr="0">
          <a:noAutofit/>
        </a:bodyPr>
        <a:lstStyle/>
        <a:p>
          <a:pPr marL="0" lvl="0" indent="0" algn="l" defTabSz="1600200">
            <a:lnSpc>
              <a:spcPct val="90000"/>
            </a:lnSpc>
            <a:spcBef>
              <a:spcPct val="0"/>
            </a:spcBef>
            <a:spcAft>
              <a:spcPct val="35000"/>
            </a:spcAft>
            <a:buNone/>
          </a:pPr>
          <a:r>
            <a:rPr lang="en-US" sz="3600" kern="1200"/>
            <a:t>Token level</a:t>
          </a:r>
        </a:p>
      </dsp:txBody>
      <dsp:txXfrm>
        <a:off x="4207189" y="2229196"/>
        <a:ext cx="5729104" cy="1633481"/>
      </dsp:txXfrm>
    </dsp:sp>
    <dsp:sp modelId="{15825635-520B-4109-8BA3-7A5F12F728B9}">
      <dsp:nvSpPr>
        <dsp:cNvPr id="0" name=""/>
        <dsp:cNvSpPr/>
      </dsp:nvSpPr>
      <dsp:spPr>
        <a:xfrm>
          <a:off x="4299565" y="2958909"/>
          <a:ext cx="2731567" cy="783240"/>
        </a:xfrm>
        <a:prstGeom prst="roundRect">
          <a:avLst>
            <a:gd name="adj" fmla="val 105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Tagging</a:t>
          </a:r>
        </a:p>
        <a:p>
          <a:pPr marL="57150" lvl="1" indent="-57150" algn="l" defTabSz="488950">
            <a:lnSpc>
              <a:spcPct val="90000"/>
            </a:lnSpc>
            <a:spcBef>
              <a:spcPct val="0"/>
            </a:spcBef>
            <a:spcAft>
              <a:spcPct val="15000"/>
            </a:spcAft>
            <a:buChar char="•"/>
          </a:pPr>
          <a:r>
            <a:rPr lang="en-US" sz="1100" kern="1200">
              <a:solidFill>
                <a:srgbClr val="C00000"/>
              </a:solidFill>
            </a:rPr>
            <a:t>Named entity</a:t>
          </a:r>
        </a:p>
        <a:p>
          <a:pPr marL="57150" lvl="1" indent="-57150" algn="l" defTabSz="488950">
            <a:lnSpc>
              <a:spcPct val="90000"/>
            </a:lnSpc>
            <a:spcBef>
              <a:spcPct val="0"/>
            </a:spcBef>
            <a:spcAft>
              <a:spcPct val="15000"/>
            </a:spcAft>
            <a:buChar char="•"/>
          </a:pPr>
          <a:r>
            <a:rPr lang="en-US" sz="1100" kern="1200">
              <a:solidFill>
                <a:srgbClr val="C00000"/>
              </a:solidFill>
            </a:rPr>
            <a:t>Part of speech</a:t>
          </a:r>
        </a:p>
      </dsp:txBody>
      <dsp:txXfrm>
        <a:off x="4323652" y="2982996"/>
        <a:ext cx="2683393" cy="735066"/>
      </dsp:txXfrm>
    </dsp:sp>
    <dsp:sp modelId="{FEF07B41-EA1D-4EFC-ADC5-EE377C6BBB92}">
      <dsp:nvSpPr>
        <dsp:cNvPr id="0" name=""/>
        <dsp:cNvSpPr/>
      </dsp:nvSpPr>
      <dsp:spPr>
        <a:xfrm>
          <a:off x="7108844" y="2958909"/>
          <a:ext cx="2731567" cy="783240"/>
        </a:xfrm>
        <a:prstGeom prst="roundRect">
          <a:avLst>
            <a:gd name="adj" fmla="val 105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Disambiguation</a:t>
          </a:r>
        </a:p>
        <a:p>
          <a:pPr marL="57150" lvl="1" indent="-57150" algn="l" defTabSz="488950">
            <a:lnSpc>
              <a:spcPct val="90000"/>
            </a:lnSpc>
            <a:spcBef>
              <a:spcPct val="0"/>
            </a:spcBef>
            <a:spcAft>
              <a:spcPct val="15000"/>
            </a:spcAft>
            <a:buChar char="•"/>
          </a:pPr>
          <a:r>
            <a:rPr lang="en-US" sz="1100" kern="1200"/>
            <a:t>Word Sense</a:t>
          </a:r>
        </a:p>
        <a:p>
          <a:pPr marL="57150" lvl="1" indent="-57150" algn="l" defTabSz="488950">
            <a:lnSpc>
              <a:spcPct val="90000"/>
            </a:lnSpc>
            <a:spcBef>
              <a:spcPct val="0"/>
            </a:spcBef>
            <a:spcAft>
              <a:spcPct val="15000"/>
            </a:spcAft>
            <a:buChar char="•"/>
          </a:pPr>
          <a:r>
            <a:rPr lang="en-US" sz="1100" kern="1200"/>
            <a:t>Entity Linking</a:t>
          </a:r>
        </a:p>
      </dsp:txBody>
      <dsp:txXfrm>
        <a:off x="7132931" y="2982996"/>
        <a:ext cx="2683393" cy="735066"/>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0AC42-5148-4427-8825-FFB4D03759C5}" type="datetimeFigureOut">
              <a:rPr lang="en-US" smtClean="0"/>
              <a:t>4/20/2021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9F4EC-C1DA-4864-93A8-46582ABC954E}" type="slidenum">
              <a:rPr lang="en-US" smtClean="0"/>
              <a:t>‹#›</a:t>
            </a:fld>
            <a:endParaRPr lang="en-US"/>
          </a:p>
        </p:txBody>
      </p:sp>
    </p:spTree>
    <p:extLst>
      <p:ext uri="{BB962C8B-B14F-4D97-AF65-F5344CB8AC3E}">
        <p14:creationId xmlns:p14="http://schemas.microsoft.com/office/powerpoint/2010/main" val="293202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iversaldependencies.org/tagset-conversion/en-penn-uposf.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kpro.github.io/dkpro-core/releases/1.9.0/docs/tagset-reference.html#tagset-en-arktweet-po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Aim: Can the consideration of personal and moral values help us with predicting/studying social effects?</a:t>
            </a:r>
          </a:p>
          <a:p>
            <a:endParaRPr lang="en-US"/>
          </a:p>
        </p:txBody>
      </p:sp>
      <p:sp>
        <p:nvSpPr>
          <p:cNvPr id="4" name="Slide Number Placeholder 3"/>
          <p:cNvSpPr>
            <a:spLocks noGrp="1"/>
          </p:cNvSpPr>
          <p:nvPr>
            <p:ph type="sldNum" sz="quarter" idx="10"/>
          </p:nvPr>
        </p:nvSpPr>
        <p:spPr/>
        <p:txBody>
          <a:bodyPr/>
          <a:lstStyle/>
          <a:p>
            <a:fld id="{4AE9F4EC-C1DA-4864-93A8-46582ABC954E}" type="slidenum">
              <a:rPr lang="en-US" smtClean="0"/>
              <a:t>22</a:t>
            </a:fld>
            <a:endParaRPr lang="en-US"/>
          </a:p>
        </p:txBody>
      </p:sp>
    </p:spTree>
    <p:extLst>
      <p:ext uri="{BB962C8B-B14F-4D97-AF65-F5344CB8AC3E}">
        <p14:creationId xmlns:p14="http://schemas.microsoft.com/office/powerpoint/2010/main" val="108975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E9F4EC-C1DA-4864-93A8-46582ABC954E}" type="slidenum">
              <a:rPr lang="en-US" smtClean="0"/>
              <a:t>23</a:t>
            </a:fld>
            <a:endParaRPr lang="en-US"/>
          </a:p>
        </p:txBody>
      </p:sp>
    </p:spTree>
    <p:extLst>
      <p:ext uri="{BB962C8B-B14F-4D97-AF65-F5344CB8AC3E}">
        <p14:creationId xmlns:p14="http://schemas.microsoft.com/office/powerpoint/2010/main" val="172719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Light"/>
              </a:rPr>
              <a:t>Making some IE tasks practically useful for newcomers</a:t>
            </a:r>
            <a:endParaRPr lang="en-US"/>
          </a:p>
        </p:txBody>
      </p:sp>
      <p:sp>
        <p:nvSpPr>
          <p:cNvPr id="4" name="Slide Number Placeholder 3"/>
          <p:cNvSpPr>
            <a:spLocks noGrp="1"/>
          </p:cNvSpPr>
          <p:nvPr>
            <p:ph type="sldNum" sz="quarter" idx="5"/>
          </p:nvPr>
        </p:nvSpPr>
        <p:spPr/>
        <p:txBody>
          <a:bodyPr/>
          <a:lstStyle/>
          <a:p>
            <a:fld id="{4AE9F4EC-C1DA-4864-93A8-46582ABC954E}" type="slidenum">
              <a:rPr lang="en-US" smtClean="0"/>
              <a:t>33</a:t>
            </a:fld>
            <a:endParaRPr lang="en-US"/>
          </a:p>
        </p:txBody>
      </p:sp>
    </p:spTree>
    <p:extLst>
      <p:ext uri="{BB962C8B-B14F-4D97-AF65-F5344CB8AC3E}">
        <p14:creationId xmlns:p14="http://schemas.microsoft.com/office/powerpoint/2010/main" val="251670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 WP PRP different variants of PRONOUN </a:t>
            </a:r>
          </a:p>
          <a:p>
            <a:r>
              <a:rPr lang="en-US"/>
              <a:t>Mapping for PTB to UD - </a:t>
            </a:r>
            <a:r>
              <a:rPr lang="en-US">
                <a:hlinkClick r:id="rId3"/>
              </a:rPr>
              <a:t>https://universaldependencies.org/tagset-conversion/en-penn-uposf.html</a:t>
            </a:r>
            <a:endParaRPr lang="en-US"/>
          </a:p>
          <a:p>
            <a:r>
              <a:rPr lang="en-US"/>
              <a:t>Mapping for ARK to UD - </a:t>
            </a:r>
            <a:r>
              <a:rPr lang="en-US">
                <a:hlinkClick r:id="rId4"/>
              </a:rPr>
              <a:t>https://dkpro.github.io/dkpro-core/releases/1.9.0/docs/tagset-reference.html#tagset-en-arktweet-pos</a:t>
            </a:r>
            <a:endParaRPr lang="en-US"/>
          </a:p>
        </p:txBody>
      </p:sp>
      <p:sp>
        <p:nvSpPr>
          <p:cNvPr id="4" name="Slide Number Placeholder 3"/>
          <p:cNvSpPr>
            <a:spLocks noGrp="1"/>
          </p:cNvSpPr>
          <p:nvPr>
            <p:ph type="sldNum" sz="quarter" idx="5"/>
          </p:nvPr>
        </p:nvSpPr>
        <p:spPr/>
        <p:txBody>
          <a:bodyPr/>
          <a:lstStyle/>
          <a:p>
            <a:fld id="{29B8F810-71ED-4732-ABA9-88B193777E1E}" type="slidenum">
              <a:rPr lang="en-US" smtClean="0"/>
              <a:t>39</a:t>
            </a:fld>
            <a:endParaRPr lang="en-US"/>
          </a:p>
        </p:txBody>
      </p:sp>
    </p:spTree>
    <p:extLst>
      <p:ext uri="{BB962C8B-B14F-4D97-AF65-F5344CB8AC3E}">
        <p14:creationId xmlns:p14="http://schemas.microsoft.com/office/powerpoint/2010/main" val="48634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c0c6897680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c0c6897680_1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c0c6897680_1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c0c6897680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c0c6897680_1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c0c6897680_1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c0c6897680_1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c0c6897680_1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c0c6897680_1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c0c6897680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c0c6897680_1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c0c6897680_1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04/14/2021</a:t>
            </a:r>
          </a:p>
        </p:txBody>
      </p:sp>
      <p:sp>
        <p:nvSpPr>
          <p:cNvPr id="5" name="Footer Placeholder 4"/>
          <p:cNvSpPr>
            <a:spLocks noGrp="1"/>
          </p:cNvSpPr>
          <p:nvPr>
            <p:ph type="ftr" sz="quarter" idx="11"/>
          </p:nvPr>
        </p:nvSpPr>
        <p:spPr/>
        <p:txBody>
          <a:bodyPr/>
          <a:lstStyle/>
          <a:p>
            <a:r>
              <a:rPr lang="en-US"/>
              <a:t>https://socialmediaie.github.io/tutorials/WWW2021/</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04/14/2021</a:t>
            </a:r>
          </a:p>
        </p:txBody>
      </p:sp>
      <p:sp>
        <p:nvSpPr>
          <p:cNvPr id="5" name="Footer Placeholder 4"/>
          <p:cNvSpPr>
            <a:spLocks noGrp="1"/>
          </p:cNvSpPr>
          <p:nvPr>
            <p:ph type="ftr" sz="quarter" idx="11"/>
          </p:nvPr>
        </p:nvSpPr>
        <p:spPr/>
        <p:txBody>
          <a:bodyPr/>
          <a:lstStyle/>
          <a:p>
            <a:r>
              <a:rPr lang="en-US"/>
              <a:t>https://socialmediaie.github.io/tutorials/WWW2021/</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04/14/2021</a:t>
            </a:r>
          </a:p>
        </p:txBody>
      </p:sp>
      <p:sp>
        <p:nvSpPr>
          <p:cNvPr id="5" name="Footer Placeholder 4"/>
          <p:cNvSpPr>
            <a:spLocks noGrp="1"/>
          </p:cNvSpPr>
          <p:nvPr>
            <p:ph type="ftr" sz="quarter" idx="11"/>
          </p:nvPr>
        </p:nvSpPr>
        <p:spPr/>
        <p:txBody>
          <a:bodyPr/>
          <a:lstStyle/>
          <a:p>
            <a:r>
              <a:rPr lang="en-US"/>
              <a:t>https://socialmediaie.github.io/tutorials/WWW2021/</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D8BF-D962-40F0-B7B1-889FC9EFA5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F75970-0A30-4F42-AC04-9D977F0D02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E8FEA4-0614-4CE3-BF51-816B6031610D}"/>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317CE8F5-E2FF-4706-8B54-7579544C3D1A}"/>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27FBACC4-CD6B-4711-B538-E6D2289AE582}"/>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2877217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5A74-22BD-4368-93DC-465DCD539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3217FE-B0D3-4424-8415-C22C54F0E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F5989-E27A-48FA-A85C-A75DBD43FD4F}"/>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E8D844F5-02CF-41AC-8363-1BE9A9754F39}"/>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1846D16D-0698-41A4-8B4B-295F662F1CE5}"/>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4123220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7AC9-95CA-4537-BC20-7F7A56917A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824853-A3AF-4C69-BA1B-608120698A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BBEB45-96CC-477B-B2C2-7FEE0E64B904}"/>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AFF08B25-194E-44EC-BC14-410A7F1E0F00}"/>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526CBFEC-E079-4627-BCA7-1C9BF7C46B8B}"/>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291028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B3F5-409E-44A3-87B8-0D2BEB4BD1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37842-1BE5-4BC2-9E78-9EF2FB6709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0C417B-A180-44AE-BE88-D59A440AD9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94498B-602D-41F7-B985-739B162F01C7}"/>
              </a:ext>
            </a:extLst>
          </p:cNvPr>
          <p:cNvSpPr>
            <a:spLocks noGrp="1"/>
          </p:cNvSpPr>
          <p:nvPr>
            <p:ph type="dt" sz="half" idx="10"/>
          </p:nvPr>
        </p:nvSpPr>
        <p:spPr/>
        <p:txBody>
          <a:bodyPr/>
          <a:lstStyle/>
          <a:p>
            <a:r>
              <a:rPr lang="en-US"/>
              <a:t>04/14/2021</a:t>
            </a:r>
          </a:p>
        </p:txBody>
      </p:sp>
      <p:sp>
        <p:nvSpPr>
          <p:cNvPr id="6" name="Footer Placeholder 5">
            <a:extLst>
              <a:ext uri="{FF2B5EF4-FFF2-40B4-BE49-F238E27FC236}">
                <a16:creationId xmlns:a16="http://schemas.microsoft.com/office/drawing/2014/main" id="{18BD4A48-97D9-457D-A11F-5214CA6F63AD}"/>
              </a:ext>
            </a:extLst>
          </p:cNvPr>
          <p:cNvSpPr>
            <a:spLocks noGrp="1"/>
          </p:cNvSpPr>
          <p:nvPr>
            <p:ph type="ftr" sz="quarter" idx="11"/>
          </p:nvPr>
        </p:nvSpPr>
        <p:spPr/>
        <p:txBody>
          <a:bodyPr/>
          <a:lstStyle/>
          <a:p>
            <a:r>
              <a:rPr lang="en-US"/>
              <a:t>https://socialmediaie.github.io/tutorials/WWW2021/</a:t>
            </a:r>
          </a:p>
        </p:txBody>
      </p:sp>
      <p:sp>
        <p:nvSpPr>
          <p:cNvPr id="7" name="Slide Number Placeholder 6">
            <a:extLst>
              <a:ext uri="{FF2B5EF4-FFF2-40B4-BE49-F238E27FC236}">
                <a16:creationId xmlns:a16="http://schemas.microsoft.com/office/drawing/2014/main" id="{2D010D5F-47CB-45C2-9C09-A59A6081E1C6}"/>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2094185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37D-AA68-47C9-85B0-86EE707997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96E2B9-B25F-494A-B2C6-02D59204DB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C792A1-3F94-452B-BA1E-E1623F39BD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052C45-F2CD-441C-B3AB-C885B9B48B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F0F746-3546-4AC5-9342-DDDDDD9079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713F4B-0AAC-4769-AC4E-C5DFBFACC7A9}"/>
              </a:ext>
            </a:extLst>
          </p:cNvPr>
          <p:cNvSpPr>
            <a:spLocks noGrp="1"/>
          </p:cNvSpPr>
          <p:nvPr>
            <p:ph type="dt" sz="half" idx="10"/>
          </p:nvPr>
        </p:nvSpPr>
        <p:spPr/>
        <p:txBody>
          <a:bodyPr/>
          <a:lstStyle/>
          <a:p>
            <a:r>
              <a:rPr lang="en-US"/>
              <a:t>04/14/2021</a:t>
            </a:r>
          </a:p>
        </p:txBody>
      </p:sp>
      <p:sp>
        <p:nvSpPr>
          <p:cNvPr id="8" name="Footer Placeholder 7">
            <a:extLst>
              <a:ext uri="{FF2B5EF4-FFF2-40B4-BE49-F238E27FC236}">
                <a16:creationId xmlns:a16="http://schemas.microsoft.com/office/drawing/2014/main" id="{B18895B4-3AA7-4675-8CD8-F10D0F0F96E1}"/>
              </a:ext>
            </a:extLst>
          </p:cNvPr>
          <p:cNvSpPr>
            <a:spLocks noGrp="1"/>
          </p:cNvSpPr>
          <p:nvPr>
            <p:ph type="ftr" sz="quarter" idx="11"/>
          </p:nvPr>
        </p:nvSpPr>
        <p:spPr/>
        <p:txBody>
          <a:bodyPr/>
          <a:lstStyle/>
          <a:p>
            <a:r>
              <a:rPr lang="en-US"/>
              <a:t>https://socialmediaie.github.io/tutorials/WWW2021/</a:t>
            </a:r>
          </a:p>
        </p:txBody>
      </p:sp>
      <p:sp>
        <p:nvSpPr>
          <p:cNvPr id="9" name="Slide Number Placeholder 8">
            <a:extLst>
              <a:ext uri="{FF2B5EF4-FFF2-40B4-BE49-F238E27FC236}">
                <a16:creationId xmlns:a16="http://schemas.microsoft.com/office/drawing/2014/main" id="{584521AA-9002-48FC-938A-1D11BB16B02E}"/>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1928893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6C02-C1F9-49C6-9F78-34B8862F4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B2B02B-9954-48EF-9C04-010A0A08AC87}"/>
              </a:ext>
            </a:extLst>
          </p:cNvPr>
          <p:cNvSpPr>
            <a:spLocks noGrp="1"/>
          </p:cNvSpPr>
          <p:nvPr>
            <p:ph type="dt" sz="half" idx="10"/>
          </p:nvPr>
        </p:nvSpPr>
        <p:spPr/>
        <p:txBody>
          <a:bodyPr/>
          <a:lstStyle/>
          <a:p>
            <a:r>
              <a:rPr lang="en-US"/>
              <a:t>04/14/2021</a:t>
            </a:r>
          </a:p>
        </p:txBody>
      </p:sp>
      <p:sp>
        <p:nvSpPr>
          <p:cNvPr id="4" name="Footer Placeholder 3">
            <a:extLst>
              <a:ext uri="{FF2B5EF4-FFF2-40B4-BE49-F238E27FC236}">
                <a16:creationId xmlns:a16="http://schemas.microsoft.com/office/drawing/2014/main" id="{8C760449-50E2-480E-B26E-6DE84A41BC85}"/>
              </a:ext>
            </a:extLst>
          </p:cNvPr>
          <p:cNvSpPr>
            <a:spLocks noGrp="1"/>
          </p:cNvSpPr>
          <p:nvPr>
            <p:ph type="ftr" sz="quarter" idx="11"/>
          </p:nvPr>
        </p:nvSpPr>
        <p:spPr/>
        <p:txBody>
          <a:bodyPr/>
          <a:lstStyle/>
          <a:p>
            <a:r>
              <a:rPr lang="en-US"/>
              <a:t>https://socialmediaie.github.io/tutorials/WWW2021/</a:t>
            </a:r>
          </a:p>
        </p:txBody>
      </p:sp>
      <p:sp>
        <p:nvSpPr>
          <p:cNvPr id="5" name="Slide Number Placeholder 4">
            <a:extLst>
              <a:ext uri="{FF2B5EF4-FFF2-40B4-BE49-F238E27FC236}">
                <a16:creationId xmlns:a16="http://schemas.microsoft.com/office/drawing/2014/main" id="{A4B688BF-FE97-4C71-83DD-62550E5B3F7F}"/>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736914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D2110A-872B-48C8-9F1C-BCB6DF610B69}"/>
              </a:ext>
            </a:extLst>
          </p:cNvPr>
          <p:cNvSpPr>
            <a:spLocks noGrp="1"/>
          </p:cNvSpPr>
          <p:nvPr>
            <p:ph type="dt" sz="half" idx="10"/>
          </p:nvPr>
        </p:nvSpPr>
        <p:spPr/>
        <p:txBody>
          <a:bodyPr/>
          <a:lstStyle/>
          <a:p>
            <a:r>
              <a:rPr lang="en-US"/>
              <a:t>04/14/2021</a:t>
            </a:r>
          </a:p>
        </p:txBody>
      </p:sp>
      <p:sp>
        <p:nvSpPr>
          <p:cNvPr id="3" name="Footer Placeholder 2">
            <a:extLst>
              <a:ext uri="{FF2B5EF4-FFF2-40B4-BE49-F238E27FC236}">
                <a16:creationId xmlns:a16="http://schemas.microsoft.com/office/drawing/2014/main" id="{7366547A-EBB7-48CD-9D04-935FB023BAF6}"/>
              </a:ext>
            </a:extLst>
          </p:cNvPr>
          <p:cNvSpPr>
            <a:spLocks noGrp="1"/>
          </p:cNvSpPr>
          <p:nvPr>
            <p:ph type="ftr" sz="quarter" idx="11"/>
          </p:nvPr>
        </p:nvSpPr>
        <p:spPr/>
        <p:txBody>
          <a:bodyPr/>
          <a:lstStyle/>
          <a:p>
            <a:r>
              <a:rPr lang="en-US"/>
              <a:t>https://socialmediaie.github.io/tutorials/WWW2021/</a:t>
            </a:r>
          </a:p>
        </p:txBody>
      </p:sp>
      <p:sp>
        <p:nvSpPr>
          <p:cNvPr id="4" name="Slide Number Placeholder 3">
            <a:extLst>
              <a:ext uri="{FF2B5EF4-FFF2-40B4-BE49-F238E27FC236}">
                <a16:creationId xmlns:a16="http://schemas.microsoft.com/office/drawing/2014/main" id="{8FAE59F2-58D4-40BE-BD90-634AEAA793A7}"/>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1034644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EADB-5EA5-4E41-AA7B-DB661719A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B13293-285D-4511-8770-E51503F5B2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64C368-0336-4D6B-BAC2-73612919A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DFD3A-C77A-4F81-AE3C-83A2964E5E96}"/>
              </a:ext>
            </a:extLst>
          </p:cNvPr>
          <p:cNvSpPr>
            <a:spLocks noGrp="1"/>
          </p:cNvSpPr>
          <p:nvPr>
            <p:ph type="dt" sz="half" idx="10"/>
          </p:nvPr>
        </p:nvSpPr>
        <p:spPr/>
        <p:txBody>
          <a:bodyPr/>
          <a:lstStyle/>
          <a:p>
            <a:r>
              <a:rPr lang="en-US"/>
              <a:t>04/14/2021</a:t>
            </a:r>
          </a:p>
        </p:txBody>
      </p:sp>
      <p:sp>
        <p:nvSpPr>
          <p:cNvPr id="6" name="Footer Placeholder 5">
            <a:extLst>
              <a:ext uri="{FF2B5EF4-FFF2-40B4-BE49-F238E27FC236}">
                <a16:creationId xmlns:a16="http://schemas.microsoft.com/office/drawing/2014/main" id="{9770153A-14E0-4361-BA2D-EC4E84D33D4C}"/>
              </a:ext>
            </a:extLst>
          </p:cNvPr>
          <p:cNvSpPr>
            <a:spLocks noGrp="1"/>
          </p:cNvSpPr>
          <p:nvPr>
            <p:ph type="ftr" sz="quarter" idx="11"/>
          </p:nvPr>
        </p:nvSpPr>
        <p:spPr/>
        <p:txBody>
          <a:bodyPr/>
          <a:lstStyle/>
          <a:p>
            <a:r>
              <a:rPr lang="en-US"/>
              <a:t>https://socialmediaie.github.io/tutorials/WWW2021/</a:t>
            </a:r>
          </a:p>
        </p:txBody>
      </p:sp>
      <p:sp>
        <p:nvSpPr>
          <p:cNvPr id="7" name="Slide Number Placeholder 6">
            <a:extLst>
              <a:ext uri="{FF2B5EF4-FFF2-40B4-BE49-F238E27FC236}">
                <a16:creationId xmlns:a16="http://schemas.microsoft.com/office/drawing/2014/main" id="{CB55B97D-8A39-43B8-B92F-F8A0EDFBA857}"/>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39783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04/14/2021</a:t>
            </a:r>
          </a:p>
        </p:txBody>
      </p:sp>
      <p:sp>
        <p:nvSpPr>
          <p:cNvPr id="5" name="Footer Placeholder 4"/>
          <p:cNvSpPr>
            <a:spLocks noGrp="1"/>
          </p:cNvSpPr>
          <p:nvPr>
            <p:ph type="ftr" sz="quarter" idx="11"/>
          </p:nvPr>
        </p:nvSpPr>
        <p:spPr/>
        <p:txBody>
          <a:bodyPr/>
          <a:lstStyle/>
          <a:p>
            <a:r>
              <a:rPr lang="en-US"/>
              <a:t>https://socialmediaie.github.io/tutorials/WWW2021/</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30D5-23EE-41DE-B3BF-48F2E0B358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AE34EA-E3F3-44DB-8A92-7EF61231A6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55A112-4397-4F90-ABBA-6FA48C785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FF95D-A90C-4AD7-B7BD-3E04F399643C}"/>
              </a:ext>
            </a:extLst>
          </p:cNvPr>
          <p:cNvSpPr>
            <a:spLocks noGrp="1"/>
          </p:cNvSpPr>
          <p:nvPr>
            <p:ph type="dt" sz="half" idx="10"/>
          </p:nvPr>
        </p:nvSpPr>
        <p:spPr/>
        <p:txBody>
          <a:bodyPr/>
          <a:lstStyle/>
          <a:p>
            <a:r>
              <a:rPr lang="en-US"/>
              <a:t>04/14/2021</a:t>
            </a:r>
          </a:p>
        </p:txBody>
      </p:sp>
      <p:sp>
        <p:nvSpPr>
          <p:cNvPr id="6" name="Footer Placeholder 5">
            <a:extLst>
              <a:ext uri="{FF2B5EF4-FFF2-40B4-BE49-F238E27FC236}">
                <a16:creationId xmlns:a16="http://schemas.microsoft.com/office/drawing/2014/main" id="{551CE563-3E61-4FD6-A5D0-DB40258FBC8A}"/>
              </a:ext>
            </a:extLst>
          </p:cNvPr>
          <p:cNvSpPr>
            <a:spLocks noGrp="1"/>
          </p:cNvSpPr>
          <p:nvPr>
            <p:ph type="ftr" sz="quarter" idx="11"/>
          </p:nvPr>
        </p:nvSpPr>
        <p:spPr/>
        <p:txBody>
          <a:bodyPr/>
          <a:lstStyle/>
          <a:p>
            <a:r>
              <a:rPr lang="en-US"/>
              <a:t>https://socialmediaie.github.io/tutorials/WWW2021/</a:t>
            </a:r>
          </a:p>
        </p:txBody>
      </p:sp>
      <p:sp>
        <p:nvSpPr>
          <p:cNvPr id="7" name="Slide Number Placeholder 6">
            <a:extLst>
              <a:ext uri="{FF2B5EF4-FFF2-40B4-BE49-F238E27FC236}">
                <a16:creationId xmlns:a16="http://schemas.microsoft.com/office/drawing/2014/main" id="{43381B7C-15AE-4775-96C8-2857622C0496}"/>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1103211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7456-F5FD-4983-8F01-A96A2FF277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0FD92-80BF-40C9-A11E-05E1C6FF5A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2DA0F-A72E-42FB-8E72-F3A18E804CB4}"/>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8B7D4E78-2CDF-4B31-A58F-6E4A4D319886}"/>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457A7695-1B76-41BB-9821-821A0E6FBD54}"/>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3473720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31953-4CCF-4C52-AA47-6864278F62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70718F-1FC7-4538-8DE6-DB68AACF33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50996-C0FC-41D9-80C0-C5A84F48F3E4}"/>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AF8F680E-9D3F-4DD7-8921-672581781E71}"/>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907CC17F-C859-491C-9358-B03ABA08ACBD}"/>
              </a:ext>
            </a:extLst>
          </p:cNvPr>
          <p:cNvSpPr>
            <a:spLocks noGrp="1"/>
          </p:cNvSpPr>
          <p:nvPr>
            <p:ph type="sldNum" sz="quarter" idx="12"/>
          </p:nvPr>
        </p:nvSpPr>
        <p:spPr/>
        <p:txBody>
          <a:bodyPr/>
          <a:lstStyle/>
          <a:p>
            <a:fld id="{368A6D0F-412D-485D-8BE9-C60238CA9A35}" type="slidenum">
              <a:rPr lang="en-US" smtClean="0"/>
              <a:t>‹#›</a:t>
            </a:fld>
            <a:endParaRPr lang="en-US"/>
          </a:p>
        </p:txBody>
      </p:sp>
    </p:spTree>
    <p:extLst>
      <p:ext uri="{BB962C8B-B14F-4D97-AF65-F5344CB8AC3E}">
        <p14:creationId xmlns:p14="http://schemas.microsoft.com/office/powerpoint/2010/main" val="192531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04/14/2021</a:t>
            </a:r>
          </a:p>
        </p:txBody>
      </p:sp>
      <p:sp>
        <p:nvSpPr>
          <p:cNvPr id="5" name="Footer Placeholder 4"/>
          <p:cNvSpPr>
            <a:spLocks noGrp="1"/>
          </p:cNvSpPr>
          <p:nvPr>
            <p:ph type="ftr" sz="quarter" idx="11"/>
          </p:nvPr>
        </p:nvSpPr>
        <p:spPr/>
        <p:txBody>
          <a:bodyPr/>
          <a:lstStyle/>
          <a:p>
            <a:r>
              <a:rPr lang="en-US"/>
              <a:t>https://socialmediaie.github.io/tutorials/WWW2021/</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04/14/2021</a:t>
            </a:r>
          </a:p>
        </p:txBody>
      </p:sp>
      <p:sp>
        <p:nvSpPr>
          <p:cNvPr id="6" name="Footer Placeholder 5"/>
          <p:cNvSpPr>
            <a:spLocks noGrp="1"/>
          </p:cNvSpPr>
          <p:nvPr>
            <p:ph type="ftr" sz="quarter" idx="11"/>
          </p:nvPr>
        </p:nvSpPr>
        <p:spPr/>
        <p:txBody>
          <a:bodyPr/>
          <a:lstStyle/>
          <a:p>
            <a:r>
              <a:rPr lang="en-US"/>
              <a:t>https://socialmediaie.github.io/tutorials/WWW2021/</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04/14/2021</a:t>
            </a:r>
          </a:p>
        </p:txBody>
      </p:sp>
      <p:sp>
        <p:nvSpPr>
          <p:cNvPr id="8" name="Footer Placeholder 7"/>
          <p:cNvSpPr>
            <a:spLocks noGrp="1"/>
          </p:cNvSpPr>
          <p:nvPr>
            <p:ph type="ftr" sz="quarter" idx="11"/>
          </p:nvPr>
        </p:nvSpPr>
        <p:spPr/>
        <p:txBody>
          <a:bodyPr/>
          <a:lstStyle/>
          <a:p>
            <a:r>
              <a:rPr lang="en-US"/>
              <a:t>https://socialmediaie.github.io/tutorials/WWW2021/</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04/14/2021</a:t>
            </a:r>
          </a:p>
        </p:txBody>
      </p:sp>
      <p:sp>
        <p:nvSpPr>
          <p:cNvPr id="4" name="Footer Placeholder 3"/>
          <p:cNvSpPr>
            <a:spLocks noGrp="1"/>
          </p:cNvSpPr>
          <p:nvPr>
            <p:ph type="ftr" sz="quarter" idx="11"/>
          </p:nvPr>
        </p:nvSpPr>
        <p:spPr/>
        <p:txBody>
          <a:bodyPr/>
          <a:lstStyle/>
          <a:p>
            <a:r>
              <a:rPr lang="en-US"/>
              <a:t>https://socialmediaie.github.io/tutorials/WWW2021/</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04/14/2021</a:t>
            </a:r>
          </a:p>
        </p:txBody>
      </p:sp>
      <p:sp>
        <p:nvSpPr>
          <p:cNvPr id="3" name="Footer Placeholder 2"/>
          <p:cNvSpPr>
            <a:spLocks noGrp="1"/>
          </p:cNvSpPr>
          <p:nvPr>
            <p:ph type="ftr" sz="quarter" idx="11"/>
          </p:nvPr>
        </p:nvSpPr>
        <p:spPr/>
        <p:txBody>
          <a:bodyPr/>
          <a:lstStyle/>
          <a:p>
            <a:r>
              <a:rPr lang="en-US"/>
              <a:t>https://socialmediaie.github.io/tutorials/WWW2021/</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04/14/2021</a:t>
            </a:r>
          </a:p>
        </p:txBody>
      </p:sp>
      <p:sp>
        <p:nvSpPr>
          <p:cNvPr id="6" name="Footer Placeholder 5"/>
          <p:cNvSpPr>
            <a:spLocks noGrp="1"/>
          </p:cNvSpPr>
          <p:nvPr>
            <p:ph type="ftr" sz="quarter" idx="11"/>
          </p:nvPr>
        </p:nvSpPr>
        <p:spPr/>
        <p:txBody>
          <a:bodyPr/>
          <a:lstStyle/>
          <a:p>
            <a:r>
              <a:rPr lang="en-US"/>
              <a:t>https://socialmediaie.github.io/tutorials/WWW2021/</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04/14/2021</a:t>
            </a:r>
          </a:p>
        </p:txBody>
      </p:sp>
      <p:sp>
        <p:nvSpPr>
          <p:cNvPr id="6" name="Footer Placeholder 5"/>
          <p:cNvSpPr>
            <a:spLocks noGrp="1"/>
          </p:cNvSpPr>
          <p:nvPr>
            <p:ph type="ftr" sz="quarter" idx="11"/>
          </p:nvPr>
        </p:nvSpPr>
        <p:spPr/>
        <p:txBody>
          <a:bodyPr/>
          <a:lstStyle/>
          <a:p>
            <a:r>
              <a:rPr lang="en-US"/>
              <a:t>https://socialmediaie.github.io/tutorials/WWW2021/</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04/14/2021</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https://socialmediaie.github.io/tutorials/WWW2021/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9E8323-D2D0-4B0B-8631-D32A846C0F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34A77-A29D-43EF-9FF2-F40EF839D2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6DA9C-1CDE-46C2-BA3B-ACAFC22FC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04/14/2021</a:t>
            </a:r>
          </a:p>
        </p:txBody>
      </p:sp>
      <p:sp>
        <p:nvSpPr>
          <p:cNvPr id="5" name="Footer Placeholder 4">
            <a:extLst>
              <a:ext uri="{FF2B5EF4-FFF2-40B4-BE49-F238E27FC236}">
                <a16:creationId xmlns:a16="http://schemas.microsoft.com/office/drawing/2014/main" id="{B5545064-2C16-4C64-BE1F-195E0B257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https://socialmediaie.github.io/tutorials/WWW2021/</a:t>
            </a:r>
          </a:p>
        </p:txBody>
      </p:sp>
      <p:sp>
        <p:nvSpPr>
          <p:cNvPr id="6" name="Slide Number Placeholder 5">
            <a:extLst>
              <a:ext uri="{FF2B5EF4-FFF2-40B4-BE49-F238E27FC236}">
                <a16:creationId xmlns:a16="http://schemas.microsoft.com/office/drawing/2014/main" id="{E0723912-F15D-414D-9BD3-2F04A334A3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8A6D0F-412D-485D-8BE9-C60238CA9A35}" type="slidenum">
              <a:rPr lang="en-US" smtClean="0"/>
              <a:t>‹#›</a:t>
            </a:fld>
            <a:endParaRPr lang="en-US"/>
          </a:p>
        </p:txBody>
      </p:sp>
    </p:spTree>
    <p:extLst>
      <p:ext uri="{BB962C8B-B14F-4D97-AF65-F5344CB8AC3E}">
        <p14:creationId xmlns:p14="http://schemas.microsoft.com/office/powerpoint/2010/main" val="3252844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NULL"/><Relationship Id="rId2" Type="http://schemas.openxmlformats.org/officeDocument/2006/relationships/hyperlink" Target="https://socialmediaie.github.io/tutorials/WWW2021/" TargetMode="External"/><Relationship Id="rId1" Type="http://schemas.openxmlformats.org/officeDocument/2006/relationships/slideLayout" Target="../slideLayouts/slideLayout1.xml"/><Relationship Id="rId10" Type="http://schemas.openxmlformats.org/officeDocument/2006/relationships/image" Target="../media/image2.jpeg"/><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ocialmediaie/SocialMediaIE" TargetMode="Externa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socialmediaie/SocialMediaIE" TargetMode="Externa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hubhanshu.com/social-comm-temporal-graph/"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ocialmediaie/SocialMediaIE/issues" TargetMode="External"/><Relationship Id="rId2" Type="http://schemas.openxmlformats.org/officeDocument/2006/relationships/hyperlink" Target="https://socialmediaie.github.io/tutorials/WWW2021/#software-setu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gle.com/url?q=https%3A%2F%2Fieeexplore.ieee.org%2Fabstract%2Fdocument%2F7889513&amp;sa=D&amp;sntz=1&amp;usg=AFQjCNGqXHeRYLPUUOsB0YxmjGIRInjZ6g"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1.wdp"/><Relationship Id="rId18" Type="http://schemas.openxmlformats.org/officeDocument/2006/relationships/image" Target="../media/image28.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4.png"/><Relationship Id="rId16"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m/url?q=https%3A%2F%2Fwww.aclweb.org%2Fanthology%2FW19-1305.pdf&amp;sa=D&amp;sntz=1&amp;usg=AFQjCNEiEOiwyURj-WCJMbh_rJeibmMPQQ"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www.google.com/url?q=https%3A%2F%2Fdatabank.illinois.edu%2Fdatasets%2FIDB-3957440%23&amp;sa=D&amp;sntz=1&amp;usg=AFQjCNGVM18PprB-SERWXnqidVY0G6MgaQ"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aclweb.org/anthology/2020.findings-emnlp.366/" TargetMode="External"/><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socialmediaie.github.io/MetaCorpu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 Id="rId6" Type="http://schemas.openxmlformats.org/officeDocument/2006/relationships/hyperlink" Target="https://shubhanshu.com/phd_thesis" TargetMode="External"/><Relationship Id="rId5" Type="http://schemas.openxmlformats.org/officeDocument/2006/relationships/image" Target="../media/image36.emf"/><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xml"/><Relationship Id="rId5" Type="http://schemas.openxmlformats.org/officeDocument/2006/relationships/hyperlink" Target="https://shubhanshu.com/phd_thesis" TargetMode="External"/><Relationship Id="rId4" Type="http://schemas.openxmlformats.org/officeDocument/2006/relationships/image" Target="../media/image39.emf"/></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twitter.com/en/apps" TargetMode="External"/><Relationship Id="rId2" Type="http://schemas.openxmlformats.org/officeDocument/2006/relationships/hyperlink" Target="https://twarc-project.readthedocs.io/en/lates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context.ischool.illinois.edu/"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napsternxg/TwitterNER" TargetMode="External"/><Relationship Id="rId1" Type="http://schemas.openxmlformats.org/officeDocument/2006/relationships/slideLayout" Target="../slideLayouts/slideLayout6.xml"/><Relationship Id="rId4" Type="http://schemas.openxmlformats.org/officeDocument/2006/relationships/hyperlink" Target="https://aclweb.org/anthology/papers/W/W16/W16-3927/"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45/3342220.3344929" TargetMode="External"/><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hyperlink" Target="https://doi.org/10.1145/3342220.3344929" TargetMode="External"/><Relationship Id="rId5" Type="http://schemas.openxmlformats.org/officeDocument/2006/relationships/image" Target="../media/image45.emf"/><Relationship Id="rId4" Type="http://schemas.openxmlformats.org/officeDocument/2006/relationships/image" Target="../media/image4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socialmediaie/SocialMediaIE"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xml"/><Relationship Id="rId5" Type="http://schemas.openxmlformats.org/officeDocument/2006/relationships/hyperlink" Target="https://github.com/socialmediaie/SocialMediaIE" TargetMode="External"/><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hyperlink" Target="https://github.com/socialmediaie/SocialMediaIE"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 Id="rId4" Type="http://schemas.openxmlformats.org/officeDocument/2006/relationships/hyperlink" Target="https://github.com/socialmediaie/SocialMediaIE"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socialmediaie/SocialMediaIE" TargetMode="External"/><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ocialmediaie/SocialMediaIE"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hubhanshu.com/phd_thesis/"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hyperlink" Target="https://doi.org/10.1145/2700171.2791022"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ocialmediaie/SocialMediaIE" TargetMode="External"/><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ocialmediaie/SocialMediaIE" TargetMode="External"/><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hyperlink" Target="https://github.com/socialmediaie/TRAC2020"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007/s42979-021-00455-5" TargetMode="External"/><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hyperlink" Target="https://github.com/socialmediaie/MTML_HateSpeech"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45/3209542.3209562"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shubhanshu.com/phd_thesis/"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hyperlink" Target="https://socialmediaie.github.io/tutorials/WWW2021"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socialmediaie/TwitterNER" TargetMode="External"/><Relationship Id="rId7" Type="http://schemas.openxmlformats.org/officeDocument/2006/relationships/hyperlink" Target="https://github.com/socialmediaie/" TargetMode="External"/><Relationship Id="rId2" Type="http://schemas.openxmlformats.org/officeDocument/2006/relationships/hyperlink" Target="https://github.com/socialmediaie/SocialMediaIE" TargetMode="External"/><Relationship Id="rId1" Type="http://schemas.openxmlformats.org/officeDocument/2006/relationships/slideLayout" Target="../slideLayouts/slideLayout2.xml"/><Relationship Id="rId6" Type="http://schemas.openxmlformats.org/officeDocument/2006/relationships/hyperlink" Target="https://github.com/uiuc-ischool-scanr/SAIL" TargetMode="External"/><Relationship Id="rId5" Type="http://schemas.openxmlformats.org/officeDocument/2006/relationships/hyperlink" Target="https://github.com/uiuc-ischool-scanr/ConText" TargetMode="External"/><Relationship Id="rId4" Type="http://schemas.openxmlformats.org/officeDocument/2006/relationships/hyperlink" Target="https://github.com/napsternxg/social-comm-temporal-graph/"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codepen.io/napsternxg/full/YzwRqEb" TargetMode="External"/><Relationship Id="rId2" Type="http://schemas.openxmlformats.org/officeDocument/2006/relationships/hyperlink" Target="https://colab.research.google.com/drive/1ptfxPMGBsvsSRzoas7_qD2D_m1WrbbNp?usp=sharin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socialmediaie/TRAC2020" TargetMode="External"/><Relationship Id="rId2" Type="http://schemas.openxmlformats.org/officeDocument/2006/relationships/hyperlink" Target="https://www.aclweb.org/anthology/2020.trac-1.19" TargetMode="External"/><Relationship Id="rId1" Type="http://schemas.openxmlformats.org/officeDocument/2006/relationships/slideLayout" Target="../slideLayouts/slideLayout2.xml"/><Relationship Id="rId5" Type="http://schemas.openxmlformats.org/officeDocument/2006/relationships/hyperlink" Target="https://github.com/socialmediaie/HASOC2019" TargetMode="External"/><Relationship Id="rId4" Type="http://schemas.openxmlformats.org/officeDocument/2006/relationships/hyperlink" Target="http://ceur-ws.org/Vol-2517/T3-4.pdf"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shubhanshu.com/social-comm-temporal-graph/tweet-comparison" TargetMode="External"/><Relationship Id="rId2" Type="http://schemas.openxmlformats.org/officeDocument/2006/relationships/hyperlink" Target="https://shubhanshu.com/social-comm-temporal-graph/" TargetMode="External"/><Relationship Id="rId1" Type="http://schemas.openxmlformats.org/officeDocument/2006/relationships/slideLayout" Target="../slideLayouts/slideLayout2.xml"/><Relationship Id="rId5" Type="http://schemas.openxmlformats.org/officeDocument/2006/relationships/hyperlink" Target="https://shubhanshu.com/social-comm-temporal-graph/wikipedia-revisions" TargetMode="External"/><Relationship Id="rId4" Type="http://schemas.openxmlformats.org/officeDocument/2006/relationships/hyperlink" Target="https://shubhanshu.com/social-comm-temporal-graph/tweet-sentiment"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twitter.com/shadi_rezapour" TargetMode="External"/><Relationship Id="rId7" Type="http://schemas.openxmlformats.org/officeDocument/2006/relationships/hyperlink" Target="https://github.com/socialmediaie/SocialMediaIE/issues" TargetMode="External"/><Relationship Id="rId2" Type="http://schemas.openxmlformats.org/officeDocument/2006/relationships/hyperlink" Target="https://twitter.com/TheShubhanshu" TargetMode="External"/><Relationship Id="rId1" Type="http://schemas.openxmlformats.org/officeDocument/2006/relationships/slideLayout" Target="../slideLayouts/slideLayout2.xml"/><Relationship Id="rId6" Type="http://schemas.openxmlformats.org/officeDocument/2006/relationships/hyperlink" Target="https://socialmediaie.github.io/tutorials/WWW2021/" TargetMode="External"/><Relationship Id="rId5" Type="http://schemas.openxmlformats.org/officeDocument/2006/relationships/hyperlink" Target="https://twitter.com/DiesnerLab" TargetMode="External"/><Relationship Id="rId4" Type="http://schemas.openxmlformats.org/officeDocument/2006/relationships/hyperlink" Target="https://twitter.com/janadiesner"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doi.org/10.13012/B2IDB-1094364_V1" TargetMode="External"/><Relationship Id="rId2" Type="http://schemas.openxmlformats.org/officeDocument/2006/relationships/hyperlink" Target="https://doi.org/10.1177/2053951715617185" TargetMode="External"/><Relationship Id="rId1" Type="http://schemas.openxmlformats.org/officeDocument/2006/relationships/slideLayout" Target="../slideLayouts/slideLayout2.xml"/><Relationship Id="rId6" Type="http://schemas.openxmlformats.org/officeDocument/2006/relationships/hyperlink" Target="https://doi.org/10.1145/3342220.3344929" TargetMode="External"/><Relationship Id="rId5" Type="http://schemas.openxmlformats.org/officeDocument/2006/relationships/hyperlink" Target="https://doi.org/10.13012/B2IDB-0934773_V1" TargetMode="External"/><Relationship Id="rId4" Type="http://schemas.openxmlformats.org/officeDocument/2006/relationships/hyperlink" Target="https://doi.org/10.13012/B2IDB-1917934_V1"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145/2700171.2791022" TargetMode="External"/><Relationship Id="rId2" Type="http://schemas.openxmlformats.org/officeDocument/2006/relationships/hyperlink" Target="https://aclweb.org/anthology/papers/W/W16/W16-3927/" TargetMode="External"/><Relationship Id="rId1" Type="http://schemas.openxmlformats.org/officeDocument/2006/relationships/slideLayout" Target="../slideLayouts/slideLayout2.xml"/><Relationship Id="rId6" Type="http://schemas.openxmlformats.org/officeDocument/2006/relationships/hyperlink" Target="https://www.aclweb.org/anthology/2020.findings-emnlp.366/" TargetMode="External"/><Relationship Id="rId5" Type="http://schemas.openxmlformats.org/officeDocument/2006/relationships/hyperlink" Target="http://jdiesnerlab.ischool.illinois.edu/publications/pdf/W17_Rezapour_Diesner_2019_WASSA_NAACL_Morality.pdf" TargetMode="External"/><Relationship Id="rId4" Type="http://schemas.openxmlformats.org/officeDocument/2006/relationships/hyperlink" Target="https://doi.org/10.1109/ICSC.2017.92"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aclweb.org/anthology/2020.nlpcss-1.1.pdf" TargetMode="External"/><Relationship Id="rId2" Type="http://schemas.openxmlformats.org/officeDocument/2006/relationships/hyperlink" Target="https://www.aclweb.org/anthology/2020.nlpcovid19-2.35.pdf" TargetMode="External"/><Relationship Id="rId1" Type="http://schemas.openxmlformats.org/officeDocument/2006/relationships/slideLayout" Target="../slideLayouts/slideLayout2.xml"/><Relationship Id="rId6" Type="http://schemas.openxmlformats.org/officeDocument/2006/relationships/hyperlink" Target="https://www.aclweb.org/anthology/2020.nlpcovid19-2.8.pdf" TargetMode="External"/><Relationship Id="rId5" Type="http://schemas.openxmlformats.org/officeDocument/2006/relationships/hyperlink" Target="https://www.aclweb.org/anthology/2020.nlpcovid19-2.36.pdf" TargetMode="External"/><Relationship Id="rId4" Type="http://schemas.openxmlformats.org/officeDocument/2006/relationships/hyperlink" Target="https://www.aclweb.org/anthology/2020.nlpcovid19-2.11.pd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hubhanshu.com/phd_thesis"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hyperlink" Target="https://www.aclweb.org/anthology/2020.nlpcss-1.1.pdf" TargetMode="External"/><Relationship Id="rId3" Type="http://schemas.openxmlformats.org/officeDocument/2006/relationships/hyperlink" Target="https://www.aclweb.org/anthology/2020.nlpcovid19-2.7/" TargetMode="External"/><Relationship Id="rId7" Type="http://schemas.openxmlformats.org/officeDocument/2006/relationships/hyperlink" Target="https://www.aclweb.org/anthology/2020.nlpcovid19-2.36.pdf" TargetMode="External"/><Relationship Id="rId2" Type="http://schemas.openxmlformats.org/officeDocument/2006/relationships/hyperlink" Target="https://www.aclweb.org/anthology/2020.nlpcovid19-acl.17.pdf" TargetMode="External"/><Relationship Id="rId1" Type="http://schemas.openxmlformats.org/officeDocument/2006/relationships/slideLayout" Target="../slideLayouts/slideLayout13.xml"/><Relationship Id="rId6" Type="http://schemas.openxmlformats.org/officeDocument/2006/relationships/hyperlink" Target="https://www.aclweb.org/anthology/2020.nlpcovid19-2.35.pdf" TargetMode="External"/><Relationship Id="rId5" Type="http://schemas.openxmlformats.org/officeDocument/2006/relationships/hyperlink" Target="https://www.aclweb.org/anthology/2020.nlpcovid19-2.27.pdf" TargetMode="External"/><Relationship Id="rId4" Type="http://schemas.openxmlformats.org/officeDocument/2006/relationships/hyperlink" Target="https://www.aclweb.org/anthology/2020.nlpcovid19-2.11.pdf"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shubhanshu.com/phd_thesis" TargetMode="Externa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Information Extraction from Social Media: Tasks, Data, and Open-Source Tools</a:t>
            </a:r>
          </a:p>
        </p:txBody>
      </p:sp>
      <p:sp>
        <p:nvSpPr>
          <p:cNvPr id="3" name="Subtitle 2"/>
          <p:cNvSpPr>
            <a:spLocks noGrp="1"/>
          </p:cNvSpPr>
          <p:nvPr>
            <p:ph type="subTitle" idx="1"/>
          </p:nvPr>
        </p:nvSpPr>
        <p:spPr>
          <a:xfrm>
            <a:off x="1524000" y="3602037"/>
            <a:ext cx="9144000" cy="2165393"/>
          </a:xfrm>
        </p:spPr>
        <p:txBody>
          <a:bodyPr anchor="ctr">
            <a:normAutofit fontScale="62500" lnSpcReduction="20000"/>
          </a:bodyPr>
          <a:lstStyle/>
          <a:p>
            <a:r>
              <a:rPr lang="en-US" sz="2900"/>
              <a:t>Shubhanshu Mishra</a:t>
            </a:r>
            <a:r>
              <a:rPr lang="en-US" sz="2900" baseline="30000"/>
              <a:t>1*</a:t>
            </a:r>
            <a:r>
              <a:rPr lang="en-US" sz="2900"/>
              <a:t>, NLP Researcher</a:t>
            </a:r>
          </a:p>
          <a:p>
            <a:r>
              <a:rPr lang="en-US" sz="2900"/>
              <a:t>Rezvaneh (Shadi) Rezapour</a:t>
            </a:r>
            <a:r>
              <a:rPr lang="en-US" sz="2900" baseline="30000"/>
              <a:t>2</a:t>
            </a:r>
            <a:r>
              <a:rPr lang="en-US" sz="2900"/>
              <a:t>, PhD Candidate</a:t>
            </a:r>
          </a:p>
          <a:p>
            <a:r>
              <a:rPr lang="en-US" sz="2900"/>
              <a:t>Jana Diesner</a:t>
            </a:r>
            <a:r>
              <a:rPr lang="en-US" sz="2900" baseline="30000"/>
              <a:t>2</a:t>
            </a:r>
            <a:r>
              <a:rPr lang="en-US" sz="2900"/>
              <a:t>, Associate Professor</a:t>
            </a:r>
          </a:p>
          <a:p>
            <a:r>
              <a:rPr lang="en-US" sz="1600" baseline="30000"/>
              <a:t>1</a:t>
            </a:r>
            <a:r>
              <a:rPr lang="en-US" sz="1600"/>
              <a:t> Twitter, Inc.</a:t>
            </a:r>
          </a:p>
          <a:p>
            <a:r>
              <a:rPr lang="en-US" sz="1600" baseline="30000"/>
              <a:t>2</a:t>
            </a:r>
            <a:r>
              <a:rPr lang="en-US" sz="1600"/>
              <a:t> University of Illinois at Urbana-Champaign (UIUC)</a:t>
            </a:r>
          </a:p>
          <a:p>
            <a:r>
              <a:rPr lang="en-US" sz="1600" b="1"/>
              <a:t>*Work presented here was done during my PhD at UIUC</a:t>
            </a:r>
          </a:p>
          <a:p>
            <a:r>
              <a:rPr lang="en-US" sz="1600"/>
              <a:t>Content and views expressed in this tutorial are solely the responsibility of the presenters. </a:t>
            </a:r>
          </a:p>
          <a:p>
            <a:r>
              <a:rPr lang="en-US" sz="1600">
                <a:hlinkClick r:id="rId2"/>
              </a:rPr>
              <a:t>https://socialmediaie.github.io/tutorials/WWW2021/</a:t>
            </a:r>
            <a:r>
              <a:rPr lang="en-US" sz="1600"/>
              <a:t>  </a:t>
            </a:r>
          </a:p>
        </p:txBody>
      </p:sp>
      <p:pic>
        <p:nvPicPr>
          <p:cNvPr id="4" name="Picture 3" descr="010_INFO_1Color_CMYK.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146814" y="6200454"/>
            <a:ext cx="2888091" cy="525107"/>
          </a:xfrm>
          <a:prstGeom prst="rect">
            <a:avLst/>
          </a:prstGeom>
        </p:spPr>
      </p:pic>
      <p:pic>
        <p:nvPicPr>
          <p:cNvPr id="1026" name="Picture 2" descr="The Web Conference">
            <a:extLst>
              <a:ext uri="{FF2B5EF4-FFF2-40B4-BE49-F238E27FC236}">
                <a16:creationId xmlns:a16="http://schemas.microsoft.com/office/drawing/2014/main" id="{036B4576-F44E-43B6-9CFF-C1C6A50C31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5945" y="5767430"/>
            <a:ext cx="2729912" cy="101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F9CD9-D442-4AC4-80C7-322A1ED95B83}"/>
              </a:ext>
            </a:extLst>
          </p:cNvPr>
          <p:cNvSpPr>
            <a:spLocks noGrp="1"/>
          </p:cNvSpPr>
          <p:nvPr>
            <p:ph type="title"/>
          </p:nvPr>
        </p:nvSpPr>
        <p:spPr/>
        <p:txBody>
          <a:bodyPr/>
          <a:lstStyle/>
          <a:p>
            <a:r>
              <a:rPr lang="en-US"/>
              <a:t>Text classification </a:t>
            </a:r>
            <a:r>
              <a:rPr lang="en-US" sz="1200">
                <a:solidFill>
                  <a:prstClr val="black"/>
                </a:solidFill>
                <a:latin typeface="Calibri" panose="020F0502020204030204"/>
                <a:hlinkClick r:id="rId2"/>
              </a:rPr>
              <a:t>https://github.com/socialmediaie/SocialMediaIE</a:t>
            </a:r>
            <a:r>
              <a:rPr lang="en-US" sz="1200">
                <a:solidFill>
                  <a:prstClr val="black"/>
                </a:solidFill>
                <a:latin typeface="Calibri" panose="020F0502020204030204"/>
              </a:rPr>
              <a:t> </a:t>
            </a:r>
            <a:endParaRPr lang="en-US"/>
          </a:p>
        </p:txBody>
      </p:sp>
      <p:sp>
        <p:nvSpPr>
          <p:cNvPr id="3" name="Date Placeholder 2">
            <a:extLst>
              <a:ext uri="{FF2B5EF4-FFF2-40B4-BE49-F238E27FC236}">
                <a16:creationId xmlns:a16="http://schemas.microsoft.com/office/drawing/2014/main" id="{7ED63B61-33DB-4FBC-8AFB-E3429279241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04/14/2021</a:t>
            </a:r>
          </a:p>
        </p:txBody>
      </p:sp>
      <p:sp>
        <p:nvSpPr>
          <p:cNvPr id="4" name="Footer Placeholder 3">
            <a:extLst>
              <a:ext uri="{FF2B5EF4-FFF2-40B4-BE49-F238E27FC236}">
                <a16:creationId xmlns:a16="http://schemas.microsoft.com/office/drawing/2014/main" id="{F4843FAD-8A73-4F1B-BB35-47200A8479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https://socialmediaie.github.io/tutorials/WWW2021/</a:t>
            </a:r>
          </a:p>
        </p:txBody>
      </p:sp>
      <p:sp>
        <p:nvSpPr>
          <p:cNvPr id="5" name="Slide Number Placeholder 4">
            <a:extLst>
              <a:ext uri="{FF2B5EF4-FFF2-40B4-BE49-F238E27FC236}">
                <a16:creationId xmlns:a16="http://schemas.microsoft.com/office/drawing/2014/main" id="{B556DFF6-65B6-46B6-9F44-8423605694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8A6D0F-412D-485D-8BE9-C60238CA9A3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screenshot of a social media post&#10;&#10;Description automatically generated">
            <a:extLst>
              <a:ext uri="{FF2B5EF4-FFF2-40B4-BE49-F238E27FC236}">
                <a16:creationId xmlns:a16="http://schemas.microsoft.com/office/drawing/2014/main" id="{3305BE6B-0673-4840-958B-7281CB7A7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8940"/>
            <a:ext cx="12192000" cy="5152919"/>
          </a:xfrm>
          <a:prstGeom prst="rect">
            <a:avLst/>
          </a:prstGeom>
        </p:spPr>
      </p:pic>
    </p:spTree>
    <p:extLst>
      <p:ext uri="{BB962C8B-B14F-4D97-AF65-F5344CB8AC3E}">
        <p14:creationId xmlns:p14="http://schemas.microsoft.com/office/powerpoint/2010/main" val="345830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60C93C-47B7-43F3-ACE8-B919F7A8A642}"/>
              </a:ext>
            </a:extLst>
          </p:cNvPr>
          <p:cNvSpPr>
            <a:spLocks noGrp="1"/>
          </p:cNvSpPr>
          <p:nvPr>
            <p:ph type="title"/>
          </p:nvPr>
        </p:nvSpPr>
        <p:spPr/>
        <p:txBody>
          <a:bodyPr/>
          <a:lstStyle/>
          <a:p>
            <a:r>
              <a:rPr lang="en-US"/>
              <a:t>Sequence tagging </a:t>
            </a:r>
            <a:r>
              <a:rPr lang="en-US" sz="1200">
                <a:solidFill>
                  <a:prstClr val="black"/>
                </a:solidFill>
                <a:latin typeface="Calibri" panose="020F0502020204030204"/>
                <a:hlinkClick r:id="rId2"/>
              </a:rPr>
              <a:t>https://github.com/socialmediaie/SocialMediaIE</a:t>
            </a:r>
            <a:r>
              <a:rPr lang="en-US" sz="1200">
                <a:solidFill>
                  <a:prstClr val="black"/>
                </a:solidFill>
                <a:latin typeface="Calibri" panose="020F0502020204030204"/>
              </a:rPr>
              <a:t> </a:t>
            </a:r>
            <a:endParaRPr lang="en-US"/>
          </a:p>
        </p:txBody>
      </p:sp>
      <p:sp>
        <p:nvSpPr>
          <p:cNvPr id="4" name="Date Placeholder 3">
            <a:extLst>
              <a:ext uri="{FF2B5EF4-FFF2-40B4-BE49-F238E27FC236}">
                <a16:creationId xmlns:a16="http://schemas.microsoft.com/office/drawing/2014/main" id="{6F8E6DD1-8E8F-4D16-885B-FC27A36CA6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04/14/2021</a:t>
            </a:r>
          </a:p>
        </p:txBody>
      </p:sp>
      <p:sp>
        <p:nvSpPr>
          <p:cNvPr id="5" name="Footer Placeholder 4">
            <a:extLst>
              <a:ext uri="{FF2B5EF4-FFF2-40B4-BE49-F238E27FC236}">
                <a16:creationId xmlns:a16="http://schemas.microsoft.com/office/drawing/2014/main" id="{5F9872CD-863F-4857-BE99-5D50671EE1C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https://socialmediaie.github.io/tutorials/WWW2021/</a:t>
            </a:r>
          </a:p>
        </p:txBody>
      </p:sp>
      <p:sp>
        <p:nvSpPr>
          <p:cNvPr id="6" name="Slide Number Placeholder 5">
            <a:extLst>
              <a:ext uri="{FF2B5EF4-FFF2-40B4-BE49-F238E27FC236}">
                <a16:creationId xmlns:a16="http://schemas.microsoft.com/office/drawing/2014/main" id="{6027ECEA-0C44-4DE5-A472-96E082275D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8A6D0F-412D-485D-8BE9-C60238CA9A3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screenshot of a cell phone&#10;&#10;Description automatically generated">
            <a:extLst>
              <a:ext uri="{FF2B5EF4-FFF2-40B4-BE49-F238E27FC236}">
                <a16:creationId xmlns:a16="http://schemas.microsoft.com/office/drawing/2014/main" id="{29840498-2634-431A-887E-44B985B13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9" y="1399309"/>
            <a:ext cx="12145421" cy="4853632"/>
          </a:xfrm>
          <a:prstGeom prst="rect">
            <a:avLst/>
          </a:prstGeom>
        </p:spPr>
      </p:pic>
    </p:spTree>
    <p:extLst>
      <p:ext uri="{BB962C8B-B14F-4D97-AF65-F5344CB8AC3E}">
        <p14:creationId xmlns:p14="http://schemas.microsoft.com/office/powerpoint/2010/main" val="95075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A6F6-B85E-42DF-ACCF-7260E86B6A52}"/>
              </a:ext>
            </a:extLst>
          </p:cNvPr>
          <p:cNvSpPr>
            <a:spLocks noGrp="1"/>
          </p:cNvSpPr>
          <p:nvPr>
            <p:ph type="title"/>
          </p:nvPr>
        </p:nvSpPr>
        <p:spPr/>
        <p:txBody>
          <a:bodyPr/>
          <a:lstStyle/>
          <a:p>
            <a:r>
              <a:rPr lang="en-US"/>
              <a:t>Applications of information extraction</a:t>
            </a:r>
          </a:p>
        </p:txBody>
      </p:sp>
      <p:sp>
        <p:nvSpPr>
          <p:cNvPr id="3" name="Content Placeholder 2">
            <a:extLst>
              <a:ext uri="{FF2B5EF4-FFF2-40B4-BE49-F238E27FC236}">
                <a16:creationId xmlns:a16="http://schemas.microsoft.com/office/drawing/2014/main" id="{515B00C0-80C9-4C86-A710-BB999C16F948}"/>
              </a:ext>
            </a:extLst>
          </p:cNvPr>
          <p:cNvSpPr>
            <a:spLocks noGrp="1"/>
          </p:cNvSpPr>
          <p:nvPr>
            <p:ph idx="1"/>
          </p:nvPr>
        </p:nvSpPr>
        <p:spPr>
          <a:xfrm>
            <a:off x="838200" y="1825625"/>
            <a:ext cx="4537364" cy="4351338"/>
          </a:xfrm>
        </p:spPr>
        <p:txBody>
          <a:bodyPr/>
          <a:lstStyle/>
          <a:p>
            <a:pPr marL="0" indent="0">
              <a:buNone/>
            </a:pPr>
            <a:r>
              <a:rPr lang="en-US"/>
              <a:t>Index documents by entities</a:t>
            </a:r>
          </a:p>
        </p:txBody>
      </p:sp>
      <p:sp>
        <p:nvSpPr>
          <p:cNvPr id="4" name="Date Placeholder 3">
            <a:extLst>
              <a:ext uri="{FF2B5EF4-FFF2-40B4-BE49-F238E27FC236}">
                <a16:creationId xmlns:a16="http://schemas.microsoft.com/office/drawing/2014/main" id="{D056DC84-F1B2-4459-BCB5-23A7AC51F3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04/14/2021</a:t>
            </a:r>
          </a:p>
        </p:txBody>
      </p:sp>
      <p:sp>
        <p:nvSpPr>
          <p:cNvPr id="5" name="Footer Placeholder 4">
            <a:extLst>
              <a:ext uri="{FF2B5EF4-FFF2-40B4-BE49-F238E27FC236}">
                <a16:creationId xmlns:a16="http://schemas.microsoft.com/office/drawing/2014/main" id="{272C5BDB-C1A9-41A0-857B-96F267B7A0D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https://socialmediaie.github.io/tutorials/WWW2021/</a:t>
            </a:r>
          </a:p>
        </p:txBody>
      </p:sp>
      <p:sp>
        <p:nvSpPr>
          <p:cNvPr id="6" name="Slide Number Placeholder 5">
            <a:extLst>
              <a:ext uri="{FF2B5EF4-FFF2-40B4-BE49-F238E27FC236}">
                <a16:creationId xmlns:a16="http://schemas.microsoft.com/office/drawing/2014/main" id="{5ECB01E0-70E0-4415-8CC1-67CFAAFB29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8A6D0F-412D-485D-8BE9-C60238CA9A3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77A69C54-BD2A-4274-B200-29CA56027488}"/>
              </a:ext>
            </a:extLst>
          </p:cNvPr>
          <p:cNvGraphicFramePr>
            <a:graphicFrameLocks noGrp="1"/>
          </p:cNvGraphicFramePr>
          <p:nvPr>
            <p:extLst>
              <p:ext uri="{D42A27DB-BD31-4B8C-83A1-F6EECF244321}">
                <p14:modId xmlns:p14="http://schemas.microsoft.com/office/powerpoint/2010/main" val="4125613957"/>
              </p:ext>
            </p:extLst>
          </p:nvPr>
        </p:nvGraphicFramePr>
        <p:xfrm>
          <a:off x="838200" y="2746294"/>
          <a:ext cx="10517629" cy="2674792"/>
        </p:xfrm>
        <a:graphic>
          <a:graphicData uri="http://schemas.openxmlformats.org/drawingml/2006/table">
            <a:tbl>
              <a:tblPr firstRow="1" bandRow="1">
                <a:tableStyleId>{5C22544A-7EE6-4342-B048-85BDC9FD1C3A}</a:tableStyleId>
              </a:tblPr>
              <a:tblGrid>
                <a:gridCol w="1559774">
                  <a:extLst>
                    <a:ext uri="{9D8B030D-6E8A-4147-A177-3AD203B41FA5}">
                      <a16:colId xmlns:a16="http://schemas.microsoft.com/office/drawing/2014/main" val="278122932"/>
                    </a:ext>
                  </a:extLst>
                </a:gridCol>
                <a:gridCol w="3699041">
                  <a:extLst>
                    <a:ext uri="{9D8B030D-6E8A-4147-A177-3AD203B41FA5}">
                      <a16:colId xmlns:a16="http://schemas.microsoft.com/office/drawing/2014/main" val="2775861957"/>
                    </a:ext>
                  </a:extLst>
                </a:gridCol>
                <a:gridCol w="2629407">
                  <a:extLst>
                    <a:ext uri="{9D8B030D-6E8A-4147-A177-3AD203B41FA5}">
                      <a16:colId xmlns:a16="http://schemas.microsoft.com/office/drawing/2014/main" val="1450373859"/>
                    </a:ext>
                  </a:extLst>
                </a:gridCol>
                <a:gridCol w="2629407">
                  <a:extLst>
                    <a:ext uri="{9D8B030D-6E8A-4147-A177-3AD203B41FA5}">
                      <a16:colId xmlns:a16="http://schemas.microsoft.com/office/drawing/2014/main" val="4069451149"/>
                    </a:ext>
                  </a:extLst>
                </a:gridCol>
              </a:tblGrid>
              <a:tr h="668698">
                <a:tc>
                  <a:txBody>
                    <a:bodyPr/>
                    <a:lstStyle/>
                    <a:p>
                      <a:r>
                        <a:rPr lang="en-US" sz="3200" err="1"/>
                        <a:t>DocID</a:t>
                      </a:r>
                      <a:endParaRPr lang="en-US" sz="3200"/>
                    </a:p>
                  </a:txBody>
                  <a:tcPr marL="164884" marR="164884" marT="82442" marB="82442"/>
                </a:tc>
                <a:tc>
                  <a:txBody>
                    <a:bodyPr/>
                    <a:lstStyle/>
                    <a:p>
                      <a:r>
                        <a:rPr lang="en-US" sz="3200"/>
                        <a:t>Entity</a:t>
                      </a:r>
                    </a:p>
                  </a:txBody>
                  <a:tcPr marL="164884" marR="164884" marT="82442" marB="82442"/>
                </a:tc>
                <a:tc>
                  <a:txBody>
                    <a:bodyPr/>
                    <a:lstStyle/>
                    <a:p>
                      <a:r>
                        <a:rPr lang="en-US" sz="3200"/>
                        <a:t>Entity type</a:t>
                      </a:r>
                    </a:p>
                  </a:txBody>
                  <a:tcPr marL="164884" marR="164884" marT="82442" marB="82442"/>
                </a:tc>
                <a:tc>
                  <a:txBody>
                    <a:bodyPr/>
                    <a:lstStyle/>
                    <a:p>
                      <a:r>
                        <a:rPr lang="en-US" sz="3200" err="1"/>
                        <a:t>WikiURL</a:t>
                      </a:r>
                      <a:endParaRPr lang="en-US" sz="3200"/>
                    </a:p>
                  </a:txBody>
                  <a:tcPr marL="164884" marR="164884" marT="82442" marB="82442"/>
                </a:tc>
                <a:extLst>
                  <a:ext uri="{0D108BD9-81ED-4DB2-BD59-A6C34878D82A}">
                    <a16:rowId xmlns:a16="http://schemas.microsoft.com/office/drawing/2014/main" val="1629089791"/>
                  </a:ext>
                </a:extLst>
              </a:tr>
              <a:tr h="668698">
                <a:tc>
                  <a:txBody>
                    <a:bodyPr/>
                    <a:lstStyle/>
                    <a:p>
                      <a:r>
                        <a:rPr lang="en-US" sz="3200"/>
                        <a:t>1</a:t>
                      </a:r>
                    </a:p>
                  </a:txBody>
                  <a:tcPr marL="164884" marR="164884" marT="82442" marB="82442"/>
                </a:tc>
                <a:tc>
                  <a:txBody>
                    <a:bodyPr/>
                    <a:lstStyle/>
                    <a:p>
                      <a:r>
                        <a:rPr lang="en-US" sz="3200"/>
                        <a:t>Roger Federer</a:t>
                      </a:r>
                    </a:p>
                  </a:txBody>
                  <a:tcPr marL="164884" marR="164884" marT="82442" marB="82442"/>
                </a:tc>
                <a:tc>
                  <a:txBody>
                    <a:bodyPr/>
                    <a:lstStyle/>
                    <a:p>
                      <a:r>
                        <a:rPr lang="en-US" sz="3200"/>
                        <a:t>Person</a:t>
                      </a:r>
                    </a:p>
                  </a:txBody>
                  <a:tcPr marL="164884" marR="164884" marT="82442" marB="82442"/>
                </a:tc>
                <a:tc>
                  <a:txBody>
                    <a:bodyPr/>
                    <a:lstStyle/>
                    <a:p>
                      <a:r>
                        <a:rPr lang="en-US" sz="3200"/>
                        <a:t>URL1</a:t>
                      </a:r>
                    </a:p>
                  </a:txBody>
                  <a:tcPr marL="164884" marR="164884" marT="82442" marB="82442"/>
                </a:tc>
                <a:extLst>
                  <a:ext uri="{0D108BD9-81ED-4DB2-BD59-A6C34878D82A}">
                    <a16:rowId xmlns:a16="http://schemas.microsoft.com/office/drawing/2014/main" val="2446307249"/>
                  </a:ext>
                </a:extLst>
              </a:tr>
              <a:tr h="668698">
                <a:tc>
                  <a:txBody>
                    <a:bodyPr/>
                    <a:lstStyle/>
                    <a:p>
                      <a:r>
                        <a:rPr lang="en-US" sz="3200"/>
                        <a:t>2</a:t>
                      </a:r>
                    </a:p>
                  </a:txBody>
                  <a:tcPr marL="164884" marR="164884" marT="82442" marB="82442"/>
                </a:tc>
                <a:tc>
                  <a:txBody>
                    <a:bodyPr/>
                    <a:lstStyle/>
                    <a:p>
                      <a:r>
                        <a:rPr lang="en-US" sz="3200"/>
                        <a:t>Facebook</a:t>
                      </a:r>
                    </a:p>
                  </a:txBody>
                  <a:tcPr marL="164884" marR="164884" marT="82442" marB="82442"/>
                </a:tc>
                <a:tc>
                  <a:txBody>
                    <a:bodyPr/>
                    <a:lstStyle/>
                    <a:p>
                      <a:r>
                        <a:rPr lang="en-US" sz="3200"/>
                        <a:t>Organization</a:t>
                      </a:r>
                    </a:p>
                  </a:txBody>
                  <a:tcPr marL="164884" marR="164884" marT="82442" marB="82442"/>
                </a:tc>
                <a:tc>
                  <a:txBody>
                    <a:bodyPr/>
                    <a:lstStyle/>
                    <a:p>
                      <a:r>
                        <a:rPr lang="en-US" sz="3200"/>
                        <a:t>URL2</a:t>
                      </a:r>
                    </a:p>
                  </a:txBody>
                  <a:tcPr marL="164884" marR="164884" marT="82442" marB="82442"/>
                </a:tc>
                <a:extLst>
                  <a:ext uri="{0D108BD9-81ED-4DB2-BD59-A6C34878D82A}">
                    <a16:rowId xmlns:a16="http://schemas.microsoft.com/office/drawing/2014/main" val="233135105"/>
                  </a:ext>
                </a:extLst>
              </a:tr>
              <a:tr h="668698">
                <a:tc>
                  <a:txBody>
                    <a:bodyPr/>
                    <a:lstStyle/>
                    <a:p>
                      <a:r>
                        <a:rPr lang="en-US" sz="3200"/>
                        <a:t>3</a:t>
                      </a:r>
                    </a:p>
                  </a:txBody>
                  <a:tcPr marL="164884" marR="164884" marT="82442" marB="82442"/>
                </a:tc>
                <a:tc>
                  <a:txBody>
                    <a:bodyPr/>
                    <a:lstStyle/>
                    <a:p>
                      <a:r>
                        <a:rPr lang="en-US" sz="3200"/>
                        <a:t>Katy Perry</a:t>
                      </a:r>
                    </a:p>
                  </a:txBody>
                  <a:tcPr marL="164884" marR="164884" marT="82442" marB="82442"/>
                </a:tc>
                <a:tc>
                  <a:txBody>
                    <a:bodyPr/>
                    <a:lstStyle/>
                    <a:p>
                      <a:r>
                        <a:rPr lang="en-US" sz="3200"/>
                        <a:t>Music Artist</a:t>
                      </a:r>
                    </a:p>
                  </a:txBody>
                  <a:tcPr marL="164884" marR="164884" marT="82442" marB="82442"/>
                </a:tc>
                <a:tc>
                  <a:txBody>
                    <a:bodyPr/>
                    <a:lstStyle/>
                    <a:p>
                      <a:r>
                        <a:rPr lang="en-US" sz="3200"/>
                        <a:t>URL3</a:t>
                      </a:r>
                    </a:p>
                  </a:txBody>
                  <a:tcPr marL="164884" marR="164884" marT="82442" marB="82442"/>
                </a:tc>
                <a:extLst>
                  <a:ext uri="{0D108BD9-81ED-4DB2-BD59-A6C34878D82A}">
                    <a16:rowId xmlns:a16="http://schemas.microsoft.com/office/drawing/2014/main" val="2617232953"/>
                  </a:ext>
                </a:extLst>
              </a:tr>
            </a:tbl>
          </a:graphicData>
        </a:graphic>
      </p:graphicFrame>
    </p:spTree>
    <p:extLst>
      <p:ext uri="{BB962C8B-B14F-4D97-AF65-F5344CB8AC3E}">
        <p14:creationId xmlns:p14="http://schemas.microsoft.com/office/powerpoint/2010/main" val="104688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A6F6-B85E-42DF-ACCF-7260E86B6A52}"/>
              </a:ext>
            </a:extLst>
          </p:cNvPr>
          <p:cNvSpPr>
            <a:spLocks noGrp="1"/>
          </p:cNvSpPr>
          <p:nvPr>
            <p:ph type="title"/>
          </p:nvPr>
        </p:nvSpPr>
        <p:spPr/>
        <p:txBody>
          <a:bodyPr/>
          <a:lstStyle/>
          <a:p>
            <a:r>
              <a:rPr lang="en-US" dirty="0"/>
              <a:t>Entity mention clustering</a:t>
            </a:r>
          </a:p>
        </p:txBody>
      </p:sp>
      <p:sp>
        <p:nvSpPr>
          <p:cNvPr id="4" name="Date Placeholder 3">
            <a:extLst>
              <a:ext uri="{FF2B5EF4-FFF2-40B4-BE49-F238E27FC236}">
                <a16:creationId xmlns:a16="http://schemas.microsoft.com/office/drawing/2014/main" id="{D056DC84-F1B2-4459-BCB5-23A7AC51F3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04/14/2021</a:t>
            </a:r>
          </a:p>
        </p:txBody>
      </p:sp>
      <p:sp>
        <p:nvSpPr>
          <p:cNvPr id="5" name="Footer Placeholder 4">
            <a:extLst>
              <a:ext uri="{FF2B5EF4-FFF2-40B4-BE49-F238E27FC236}">
                <a16:creationId xmlns:a16="http://schemas.microsoft.com/office/drawing/2014/main" id="{272C5BDB-C1A9-41A0-857B-96F267B7A0D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https://socialmediaie.github.io/tutorials/WWW2021/</a:t>
            </a:r>
          </a:p>
        </p:txBody>
      </p:sp>
      <p:sp>
        <p:nvSpPr>
          <p:cNvPr id="6" name="Slide Number Placeholder 5">
            <a:extLst>
              <a:ext uri="{FF2B5EF4-FFF2-40B4-BE49-F238E27FC236}">
                <a16:creationId xmlns:a16="http://schemas.microsoft.com/office/drawing/2014/main" id="{5ECB01E0-70E0-4415-8CC1-67CFAAFB29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8A6D0F-412D-485D-8BE9-C60238CA9A3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4549F3B-2DE3-4BC7-AC25-69EF8BA70D3A}"/>
              </a:ext>
            </a:extLst>
          </p:cNvPr>
          <p:cNvSpPr txBox="1"/>
          <p:nvPr/>
        </p:nvSpPr>
        <p:spPr>
          <a:xfrm>
            <a:off x="838199" y="2627744"/>
            <a:ext cx="9968345" cy="2554545"/>
          </a:xfrm>
          <a:prstGeom prst="rect">
            <a:avLst/>
          </a:prstGeom>
          <a:solidFill>
            <a:schemeClr val="bg1">
              <a:lumMod val="95000"/>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2060"/>
                </a:solidFill>
                <a:effectLst/>
                <a:uLnTx/>
                <a:uFillTx/>
                <a:latin typeface="Calibri" panose="020F0502020204030204"/>
                <a:ea typeface="+mn-ea"/>
                <a:cs typeface="+mn-cs"/>
              </a:rPr>
              <a:t>Washington</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 is a great place.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I just visited </a:t>
            </a:r>
            <a:r>
              <a:rPr kumimoji="0" lang="en-US" sz="3200" b="1" i="0" u="none" strike="noStrike" kern="1200" cap="none" spc="0" normalizeH="0" baseline="0" noProof="0">
                <a:ln>
                  <a:noFill/>
                </a:ln>
                <a:solidFill>
                  <a:srgbClr val="002060"/>
                </a:solidFill>
                <a:effectLst/>
                <a:uLnTx/>
                <a:uFillTx/>
                <a:latin typeface="Calibri" panose="020F0502020204030204"/>
                <a:ea typeface="+mn-ea"/>
                <a:cs typeface="+mn-cs"/>
              </a:rPr>
              <a:t>Washington</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C00000"/>
                </a:solidFill>
                <a:effectLst/>
                <a:uLnTx/>
                <a:uFillTx/>
                <a:latin typeface="Calibri" panose="020F0502020204030204"/>
                <a:ea typeface="+mn-ea"/>
                <a:cs typeface="+mn-cs"/>
              </a:rPr>
              <a:t>Washington</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 was a great president.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C00000"/>
                </a:solidFill>
                <a:effectLst/>
                <a:uLnTx/>
                <a:uFillTx/>
                <a:latin typeface="Calibri" panose="020F0502020204030204"/>
                <a:ea typeface="+mn-ea"/>
                <a:cs typeface="+mn-cs"/>
              </a:rPr>
              <a:t>Washington</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 made some good changes to constitution. </a:t>
            </a:r>
          </a:p>
        </p:txBody>
      </p:sp>
    </p:spTree>
    <p:extLst>
      <p:ext uri="{BB962C8B-B14F-4D97-AF65-F5344CB8AC3E}">
        <p14:creationId xmlns:p14="http://schemas.microsoft.com/office/powerpoint/2010/main" val="3123223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1DE68-17B7-4DDA-BB01-91DD3FD09F5B}"/>
              </a:ext>
            </a:extLst>
          </p:cNvPr>
          <p:cNvSpPr>
            <a:spLocks noGrp="1"/>
          </p:cNvSpPr>
          <p:nvPr>
            <p:ph type="title"/>
          </p:nvPr>
        </p:nvSpPr>
        <p:spPr/>
        <p:txBody>
          <a:bodyPr/>
          <a:lstStyle/>
          <a:p>
            <a:r>
              <a:rPr lang="en-US"/>
              <a:t>Applications of Information extraction</a:t>
            </a:r>
          </a:p>
        </p:txBody>
      </p:sp>
      <p:sp>
        <p:nvSpPr>
          <p:cNvPr id="3" name="Text Placeholder 2">
            <a:extLst>
              <a:ext uri="{FF2B5EF4-FFF2-40B4-BE49-F238E27FC236}">
                <a16:creationId xmlns:a16="http://schemas.microsoft.com/office/drawing/2014/main" id="{7A651005-46AF-4547-ABF6-BAD3111E1C8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65031787-3F46-4062-875F-F0E4C9D0D2EC}"/>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2A58E65C-DFF2-4F7C-9233-1EA723DE864B}"/>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BDDF62D2-606D-446A-809A-40678AAD8DF1}"/>
              </a:ext>
            </a:extLst>
          </p:cNvPr>
          <p:cNvSpPr>
            <a:spLocks noGrp="1"/>
          </p:cNvSpPr>
          <p:nvPr>
            <p:ph type="sldNum" sz="quarter" idx="12"/>
          </p:nvPr>
        </p:nvSpPr>
        <p:spPr/>
        <p:txBody>
          <a:bodyPr/>
          <a:lstStyle/>
          <a:p>
            <a:fld id="{368A6D0F-412D-485D-8BE9-C60238CA9A35}" type="slidenum">
              <a:rPr lang="en-US" smtClean="0"/>
              <a:t>14</a:t>
            </a:fld>
            <a:endParaRPr lang="en-US"/>
          </a:p>
        </p:txBody>
      </p:sp>
    </p:spTree>
    <p:extLst>
      <p:ext uri="{BB962C8B-B14F-4D97-AF65-F5344CB8AC3E}">
        <p14:creationId xmlns:p14="http://schemas.microsoft.com/office/powerpoint/2010/main" val="184112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23CB-2A0E-4F5E-B63E-EBEA245CB55A}"/>
              </a:ext>
            </a:extLst>
          </p:cNvPr>
          <p:cNvSpPr>
            <a:spLocks noGrp="1"/>
          </p:cNvSpPr>
          <p:nvPr>
            <p:ph type="title"/>
          </p:nvPr>
        </p:nvSpPr>
        <p:spPr/>
        <p:txBody>
          <a:bodyPr/>
          <a:lstStyle/>
          <a:p>
            <a:r>
              <a:rPr lang="en-US"/>
              <a:t>Applications</a:t>
            </a:r>
          </a:p>
        </p:txBody>
      </p:sp>
      <p:sp>
        <p:nvSpPr>
          <p:cNvPr id="3" name="Content Placeholder 2">
            <a:extLst>
              <a:ext uri="{FF2B5EF4-FFF2-40B4-BE49-F238E27FC236}">
                <a16:creationId xmlns:a16="http://schemas.microsoft.com/office/drawing/2014/main" id="{00F4B975-A1EB-4B3D-B7B5-52ACB1FF4AE6}"/>
              </a:ext>
            </a:extLst>
          </p:cNvPr>
          <p:cNvSpPr>
            <a:spLocks noGrp="1"/>
          </p:cNvSpPr>
          <p:nvPr>
            <p:ph idx="1"/>
          </p:nvPr>
        </p:nvSpPr>
        <p:spPr/>
        <p:txBody>
          <a:bodyPr>
            <a:normAutofit fontScale="92500" lnSpcReduction="20000"/>
          </a:bodyPr>
          <a:lstStyle/>
          <a:p>
            <a:r>
              <a:rPr lang="en-US"/>
              <a:t>Indexing social media corpora in database</a:t>
            </a:r>
          </a:p>
          <a:p>
            <a:r>
              <a:rPr lang="en-US"/>
              <a:t>Network construction from text corpora,</a:t>
            </a:r>
          </a:p>
          <a:p>
            <a:r>
              <a:rPr lang="en-US"/>
              <a:t>Visualizing temporal trends in social media corpora using social communication temporal graphs,</a:t>
            </a:r>
          </a:p>
          <a:p>
            <a:r>
              <a:rPr lang="en-US"/>
              <a:t>Aggregating text-based signals at user level, Improving text classification using user level attributes,</a:t>
            </a:r>
          </a:p>
          <a:p>
            <a:r>
              <a:rPr lang="en-US"/>
              <a:t>Analyzing social debate using sentiment and political identity signals otherwise,</a:t>
            </a:r>
          </a:p>
          <a:p>
            <a:r>
              <a:rPr lang="en-US"/>
              <a:t>Detecting and Prioritizing Needs during Crisis Events (e.g., COVID19),</a:t>
            </a:r>
          </a:p>
          <a:p>
            <a:r>
              <a:rPr lang="en-US"/>
              <a:t>Mining and Analyzing Public Opinion Related to COVID-19, and</a:t>
            </a:r>
          </a:p>
          <a:p>
            <a:r>
              <a:rPr lang="en-US"/>
              <a:t>Detecting COVID-19 Misinformation in Videos on YouTube</a:t>
            </a:r>
          </a:p>
        </p:txBody>
      </p:sp>
      <p:sp>
        <p:nvSpPr>
          <p:cNvPr id="4" name="Date Placeholder 3">
            <a:extLst>
              <a:ext uri="{FF2B5EF4-FFF2-40B4-BE49-F238E27FC236}">
                <a16:creationId xmlns:a16="http://schemas.microsoft.com/office/drawing/2014/main" id="{E5E99D64-2C15-4E4E-9A8E-0C802696464E}"/>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F5B58721-8FB1-4845-82E4-09CC0CEEC649}"/>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FFAD1033-C08E-4DAE-B07F-343440BE6888}"/>
              </a:ext>
            </a:extLst>
          </p:cNvPr>
          <p:cNvSpPr>
            <a:spLocks noGrp="1"/>
          </p:cNvSpPr>
          <p:nvPr>
            <p:ph type="sldNum" sz="quarter" idx="12"/>
          </p:nvPr>
        </p:nvSpPr>
        <p:spPr/>
        <p:txBody>
          <a:bodyPr/>
          <a:lstStyle/>
          <a:p>
            <a:fld id="{368A6D0F-412D-485D-8BE9-C60238CA9A35}" type="slidenum">
              <a:rPr lang="en-US" smtClean="0"/>
              <a:t>15</a:t>
            </a:fld>
            <a:endParaRPr lang="en-US"/>
          </a:p>
        </p:txBody>
      </p:sp>
    </p:spTree>
    <p:extLst>
      <p:ext uri="{BB962C8B-B14F-4D97-AF65-F5344CB8AC3E}">
        <p14:creationId xmlns:p14="http://schemas.microsoft.com/office/powerpoint/2010/main" val="1526688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A6F6-B85E-42DF-ACCF-7260E86B6A52}"/>
              </a:ext>
            </a:extLst>
          </p:cNvPr>
          <p:cNvSpPr>
            <a:spLocks noGrp="1"/>
          </p:cNvSpPr>
          <p:nvPr>
            <p:ph type="title"/>
          </p:nvPr>
        </p:nvSpPr>
        <p:spPr/>
        <p:txBody>
          <a:bodyPr/>
          <a:lstStyle/>
          <a:p>
            <a:r>
              <a:rPr lang="en-US" dirty="0"/>
              <a:t>Network construction from text classification labels and identification of influential users</a:t>
            </a:r>
          </a:p>
        </p:txBody>
      </p:sp>
      <p:sp>
        <p:nvSpPr>
          <p:cNvPr id="4" name="Date Placeholder 3">
            <a:extLst>
              <a:ext uri="{FF2B5EF4-FFF2-40B4-BE49-F238E27FC236}">
                <a16:creationId xmlns:a16="http://schemas.microsoft.com/office/drawing/2014/main" id="{D056DC84-F1B2-4459-BCB5-23A7AC51F3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04/14/2021</a:t>
            </a:r>
          </a:p>
        </p:txBody>
      </p:sp>
      <p:sp>
        <p:nvSpPr>
          <p:cNvPr id="5" name="Footer Placeholder 4">
            <a:extLst>
              <a:ext uri="{FF2B5EF4-FFF2-40B4-BE49-F238E27FC236}">
                <a16:creationId xmlns:a16="http://schemas.microsoft.com/office/drawing/2014/main" id="{272C5BDB-C1A9-41A0-857B-96F267B7A0D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https://socialmediaie.github.io/tutorials/WWW2021/</a:t>
            </a:r>
          </a:p>
        </p:txBody>
      </p:sp>
      <p:sp>
        <p:nvSpPr>
          <p:cNvPr id="6" name="Slide Number Placeholder 5">
            <a:extLst>
              <a:ext uri="{FF2B5EF4-FFF2-40B4-BE49-F238E27FC236}">
                <a16:creationId xmlns:a16="http://schemas.microsoft.com/office/drawing/2014/main" id="{5ECB01E0-70E0-4415-8CC1-67CFAAFB29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8A6D0F-412D-485D-8BE9-C60238CA9A3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647501-9247-4416-BFF2-688A45BE2CE0}"/>
              </a:ext>
            </a:extLst>
          </p:cNvPr>
          <p:cNvPicPr>
            <a:picLocks noChangeAspect="1"/>
          </p:cNvPicPr>
          <p:nvPr/>
        </p:nvPicPr>
        <p:blipFill>
          <a:blip r:embed="rId2"/>
          <a:stretch>
            <a:fillRect/>
          </a:stretch>
        </p:blipFill>
        <p:spPr>
          <a:xfrm>
            <a:off x="5741343" y="2631000"/>
            <a:ext cx="5977936" cy="2451558"/>
          </a:xfrm>
          <a:prstGeom prst="rect">
            <a:avLst/>
          </a:prstGeom>
        </p:spPr>
      </p:pic>
      <p:pic>
        <p:nvPicPr>
          <p:cNvPr id="7" name="Picture 6">
            <a:extLst>
              <a:ext uri="{FF2B5EF4-FFF2-40B4-BE49-F238E27FC236}">
                <a16:creationId xmlns:a16="http://schemas.microsoft.com/office/drawing/2014/main" id="{5064C03D-DD7C-4B19-9F82-B58896FDF5B8}"/>
              </a:ext>
            </a:extLst>
          </p:cNvPr>
          <p:cNvPicPr>
            <a:picLocks noChangeAspect="1"/>
          </p:cNvPicPr>
          <p:nvPr/>
        </p:nvPicPr>
        <p:blipFill>
          <a:blip r:embed="rId3"/>
          <a:stretch>
            <a:fillRect/>
          </a:stretch>
        </p:blipFill>
        <p:spPr>
          <a:xfrm>
            <a:off x="965882" y="3720902"/>
            <a:ext cx="3171116" cy="2464072"/>
          </a:xfrm>
          <a:prstGeom prst="rect">
            <a:avLst/>
          </a:prstGeom>
        </p:spPr>
      </p:pic>
      <p:pic>
        <p:nvPicPr>
          <p:cNvPr id="9" name="Picture 8">
            <a:extLst>
              <a:ext uri="{FF2B5EF4-FFF2-40B4-BE49-F238E27FC236}">
                <a16:creationId xmlns:a16="http://schemas.microsoft.com/office/drawing/2014/main" id="{A4448B54-662F-424A-8337-50F9DBB4391F}"/>
              </a:ext>
            </a:extLst>
          </p:cNvPr>
          <p:cNvPicPr>
            <a:picLocks noChangeAspect="1"/>
          </p:cNvPicPr>
          <p:nvPr/>
        </p:nvPicPr>
        <p:blipFill rotWithShape="1">
          <a:blip r:embed="rId4"/>
          <a:srcRect t="5792"/>
          <a:stretch/>
        </p:blipFill>
        <p:spPr>
          <a:xfrm>
            <a:off x="965882" y="1579013"/>
            <a:ext cx="3103375" cy="2141889"/>
          </a:xfrm>
          <a:prstGeom prst="rect">
            <a:avLst/>
          </a:prstGeom>
        </p:spPr>
      </p:pic>
      <p:sp>
        <p:nvSpPr>
          <p:cNvPr id="12" name="Rectangle 11">
            <a:extLst>
              <a:ext uri="{FF2B5EF4-FFF2-40B4-BE49-F238E27FC236}">
                <a16:creationId xmlns:a16="http://schemas.microsoft.com/office/drawing/2014/main" id="{5CC6DBBA-2EC1-4D31-8984-6122ACD7BFFE}"/>
              </a:ext>
            </a:extLst>
          </p:cNvPr>
          <p:cNvSpPr/>
          <p:nvPr/>
        </p:nvSpPr>
        <p:spPr>
          <a:xfrm>
            <a:off x="4192495" y="5264922"/>
            <a:ext cx="7725017" cy="861774"/>
          </a:xfrm>
          <a:prstGeom prst="rect">
            <a:avLst/>
          </a:prstGeom>
        </p:spPr>
        <p:txBody>
          <a:bodyPr wrap="square">
            <a:spAutoFit/>
          </a:bodyPr>
          <a:lstStyle/>
          <a:p>
            <a:pPr marL="171450" indent="-171450">
              <a:buFont typeface="Arial" panose="020B0604020202020204" pitchFamily="34" charset="0"/>
              <a:buChar char="•"/>
            </a:pPr>
            <a:r>
              <a:rPr lang="en-US" sz="1000" dirty="0"/>
              <a:t>Mishra, Shubhanshu, and Jana Diesner. "Capturing signals of enthusiasm and support towards social issues from twitter." Proceedings of the 5th International Workshop on Social Media World Sensors. 2019.</a:t>
            </a:r>
          </a:p>
          <a:p>
            <a:pPr marL="171450" indent="-171450">
              <a:buFont typeface="Arial" panose="020B0604020202020204" pitchFamily="34" charset="0"/>
              <a:buChar char="•"/>
            </a:pPr>
            <a:r>
              <a:rPr lang="en-US" sz="1000" dirty="0"/>
              <a:t>Jiang, Lan, Ly Dinh, Rezvaneh Rezapour, and Jana Diesner. "Which Group Do You Belong To? Sentiment-Based PageRank to Measure Formal and Informal Influence of Nodes in Networks." In International Conference on Complex Networks and Their Applications, pp. 623-636. Springer, Cham, 2020.</a:t>
            </a:r>
          </a:p>
        </p:txBody>
      </p:sp>
      <p:sp>
        <p:nvSpPr>
          <p:cNvPr id="13" name="TextBox 12">
            <a:extLst>
              <a:ext uri="{FF2B5EF4-FFF2-40B4-BE49-F238E27FC236}">
                <a16:creationId xmlns:a16="http://schemas.microsoft.com/office/drawing/2014/main" id="{98513E5B-3797-4252-8809-8FD78739CE2C}"/>
              </a:ext>
            </a:extLst>
          </p:cNvPr>
          <p:cNvSpPr txBox="1"/>
          <p:nvPr/>
        </p:nvSpPr>
        <p:spPr>
          <a:xfrm>
            <a:off x="6351735" y="1819879"/>
            <a:ext cx="5370427" cy="369332"/>
          </a:xfrm>
          <a:prstGeom prst="rect">
            <a:avLst/>
          </a:prstGeom>
          <a:noFill/>
        </p:spPr>
        <p:txBody>
          <a:bodyPr wrap="square" rtlCol="0">
            <a:spAutoFit/>
          </a:bodyPr>
          <a:lstStyle/>
          <a:p>
            <a:r>
              <a:rPr lang="en-US" dirty="0"/>
              <a:t>Using signed networks in Email Corpora</a:t>
            </a:r>
          </a:p>
        </p:txBody>
      </p:sp>
    </p:spTree>
    <p:extLst>
      <p:ext uri="{BB962C8B-B14F-4D97-AF65-F5344CB8AC3E}">
        <p14:creationId xmlns:p14="http://schemas.microsoft.com/office/powerpoint/2010/main" val="2118562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5B8B-95F5-4691-8352-4BA286620F87}"/>
              </a:ext>
            </a:extLst>
          </p:cNvPr>
          <p:cNvSpPr>
            <a:spLocks noGrp="1"/>
          </p:cNvSpPr>
          <p:nvPr>
            <p:ph type="title"/>
          </p:nvPr>
        </p:nvSpPr>
        <p:spPr/>
        <p:txBody>
          <a:bodyPr/>
          <a:lstStyle/>
          <a:p>
            <a:r>
              <a:rPr lang="en-US" dirty="0"/>
              <a:t>Identifying trending topics and events</a:t>
            </a:r>
          </a:p>
        </p:txBody>
      </p:sp>
      <p:sp>
        <p:nvSpPr>
          <p:cNvPr id="4" name="Date Placeholder 3">
            <a:extLst>
              <a:ext uri="{FF2B5EF4-FFF2-40B4-BE49-F238E27FC236}">
                <a16:creationId xmlns:a16="http://schemas.microsoft.com/office/drawing/2014/main" id="{CCFC8305-2CE0-4B17-8E06-8437843E951E}"/>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B97C22F0-431C-4ECE-91B8-9F0C9E487CDF}"/>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FAFD5729-E355-4652-9672-24AECE1FAF2A}"/>
              </a:ext>
            </a:extLst>
          </p:cNvPr>
          <p:cNvSpPr>
            <a:spLocks noGrp="1"/>
          </p:cNvSpPr>
          <p:nvPr>
            <p:ph type="sldNum" sz="quarter" idx="12"/>
          </p:nvPr>
        </p:nvSpPr>
        <p:spPr/>
        <p:txBody>
          <a:bodyPr/>
          <a:lstStyle/>
          <a:p>
            <a:fld id="{368A6D0F-412D-485D-8BE9-C60238CA9A35}" type="slidenum">
              <a:rPr lang="en-US" smtClean="0"/>
              <a:t>17</a:t>
            </a:fld>
            <a:endParaRPr lang="en-US"/>
          </a:p>
        </p:txBody>
      </p:sp>
      <p:pic>
        <p:nvPicPr>
          <p:cNvPr id="7" name="Picture 6">
            <a:extLst>
              <a:ext uri="{FF2B5EF4-FFF2-40B4-BE49-F238E27FC236}">
                <a16:creationId xmlns:a16="http://schemas.microsoft.com/office/drawing/2014/main" id="{E6ECB241-B2BE-4025-970F-5167E17D4721}"/>
              </a:ext>
            </a:extLst>
          </p:cNvPr>
          <p:cNvPicPr>
            <a:picLocks noChangeAspect="1"/>
          </p:cNvPicPr>
          <p:nvPr/>
        </p:nvPicPr>
        <p:blipFill>
          <a:blip r:embed="rId2"/>
          <a:stretch>
            <a:fillRect/>
          </a:stretch>
        </p:blipFill>
        <p:spPr>
          <a:xfrm>
            <a:off x="722227" y="1323360"/>
            <a:ext cx="10370634" cy="4211280"/>
          </a:xfrm>
          <a:prstGeom prst="rect">
            <a:avLst/>
          </a:prstGeom>
        </p:spPr>
      </p:pic>
      <p:sp>
        <p:nvSpPr>
          <p:cNvPr id="8" name="Rectangle 7">
            <a:extLst>
              <a:ext uri="{FF2B5EF4-FFF2-40B4-BE49-F238E27FC236}">
                <a16:creationId xmlns:a16="http://schemas.microsoft.com/office/drawing/2014/main" id="{AF768F6D-3026-4B0F-A5E4-4DB8A37B9889}"/>
              </a:ext>
            </a:extLst>
          </p:cNvPr>
          <p:cNvSpPr/>
          <p:nvPr/>
        </p:nvSpPr>
        <p:spPr>
          <a:xfrm>
            <a:off x="722227" y="5705619"/>
            <a:ext cx="10174745" cy="400110"/>
          </a:xfrm>
          <a:prstGeom prst="rect">
            <a:avLst/>
          </a:prstGeom>
        </p:spPr>
        <p:txBody>
          <a:bodyPr wrap="square">
            <a:spAutoFit/>
          </a:bodyPr>
          <a:lstStyle/>
          <a:p>
            <a:r>
              <a:rPr lang="en-US" sz="1000" dirty="0"/>
              <a:t>Aiello, Luca Maria, Georgios </a:t>
            </a:r>
            <a:r>
              <a:rPr lang="en-US" sz="1000" dirty="0" err="1"/>
              <a:t>Petkos</a:t>
            </a:r>
            <a:r>
              <a:rPr lang="en-US" sz="1000" dirty="0"/>
              <a:t>, Carlos Martin, David </a:t>
            </a:r>
            <a:r>
              <a:rPr lang="en-US" sz="1000" dirty="0" err="1"/>
              <a:t>Corney</a:t>
            </a:r>
            <a:r>
              <a:rPr lang="en-US" sz="1000" dirty="0"/>
              <a:t>, </a:t>
            </a:r>
            <a:r>
              <a:rPr lang="en-US" sz="1000" dirty="0" err="1"/>
              <a:t>Symeon</a:t>
            </a:r>
            <a:r>
              <a:rPr lang="en-US" sz="1000" dirty="0"/>
              <a:t> Papadopoulos, Ryan </a:t>
            </a:r>
            <a:r>
              <a:rPr lang="en-US" sz="1000" dirty="0" err="1"/>
              <a:t>Skraba</a:t>
            </a:r>
            <a:r>
              <a:rPr lang="en-US" sz="1000" dirty="0"/>
              <a:t>, </a:t>
            </a:r>
            <a:r>
              <a:rPr lang="en-US" sz="1000" dirty="0" err="1"/>
              <a:t>Ayse</a:t>
            </a:r>
            <a:r>
              <a:rPr lang="en-US" sz="1000" dirty="0"/>
              <a:t> </a:t>
            </a:r>
            <a:r>
              <a:rPr lang="en-US" sz="1000" dirty="0" err="1"/>
              <a:t>Göker</a:t>
            </a:r>
            <a:r>
              <a:rPr lang="en-US" sz="1000" dirty="0"/>
              <a:t>, </a:t>
            </a:r>
            <a:r>
              <a:rPr lang="en-US" sz="1000" dirty="0" err="1"/>
              <a:t>Ioannis</a:t>
            </a:r>
            <a:r>
              <a:rPr lang="en-US" sz="1000" dirty="0"/>
              <a:t> </a:t>
            </a:r>
            <a:r>
              <a:rPr lang="en-US" sz="1000" dirty="0" err="1"/>
              <a:t>Kompatsiaris</a:t>
            </a:r>
            <a:r>
              <a:rPr lang="en-US" sz="1000" dirty="0"/>
              <a:t>, and Alejandro </a:t>
            </a:r>
            <a:r>
              <a:rPr lang="en-US" sz="1000" dirty="0" err="1"/>
              <a:t>Jaimes</a:t>
            </a:r>
            <a:r>
              <a:rPr lang="en-US" sz="1000" dirty="0"/>
              <a:t>. "Sensing trending topics in Twitter." IEEE Transactions on Multimedia 15, no. 6 (2013): 1268-1282.</a:t>
            </a:r>
          </a:p>
        </p:txBody>
      </p:sp>
    </p:spTree>
    <p:extLst>
      <p:ext uri="{BB962C8B-B14F-4D97-AF65-F5344CB8AC3E}">
        <p14:creationId xmlns:p14="http://schemas.microsoft.com/office/powerpoint/2010/main" val="3000287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A6F6-B85E-42DF-ACCF-7260E86B6A52}"/>
              </a:ext>
            </a:extLst>
          </p:cNvPr>
          <p:cNvSpPr>
            <a:spLocks noGrp="1"/>
          </p:cNvSpPr>
          <p:nvPr>
            <p:ph type="title"/>
          </p:nvPr>
        </p:nvSpPr>
        <p:spPr/>
        <p:txBody>
          <a:bodyPr/>
          <a:lstStyle/>
          <a:p>
            <a:r>
              <a:rPr lang="en-US"/>
              <a:t>Visualizing temporal trends in data</a:t>
            </a:r>
          </a:p>
        </p:txBody>
      </p:sp>
      <p:sp>
        <p:nvSpPr>
          <p:cNvPr id="3" name="Content Placeholder 2">
            <a:extLst>
              <a:ext uri="{FF2B5EF4-FFF2-40B4-BE49-F238E27FC236}">
                <a16:creationId xmlns:a16="http://schemas.microsoft.com/office/drawing/2014/main" id="{515B00C0-80C9-4C86-A710-BB999C16F948}"/>
              </a:ext>
            </a:extLst>
          </p:cNvPr>
          <p:cNvSpPr>
            <a:spLocks noGrp="1"/>
          </p:cNvSpPr>
          <p:nvPr>
            <p:ph idx="1"/>
          </p:nvPr>
        </p:nvSpPr>
        <p:spPr>
          <a:xfrm>
            <a:off x="838199" y="1690688"/>
            <a:ext cx="10515599" cy="1030864"/>
          </a:xfrm>
        </p:spPr>
        <p:txBody>
          <a:bodyPr>
            <a:normAutofit/>
          </a:bodyPr>
          <a:lstStyle/>
          <a:p>
            <a:pPr marL="0" indent="0">
              <a:lnSpc>
                <a:spcPct val="110000"/>
              </a:lnSpc>
              <a:spcBef>
                <a:spcPts val="0"/>
              </a:spcBef>
              <a:buNone/>
            </a:pPr>
            <a:r>
              <a:rPr lang="en-US">
                <a:hlinkClick r:id="rId2"/>
              </a:rPr>
              <a:t>https://shubhanshu.com/social-comm-temporal-graph/</a:t>
            </a:r>
            <a:endParaRPr lang="en-US"/>
          </a:p>
        </p:txBody>
      </p:sp>
      <p:sp>
        <p:nvSpPr>
          <p:cNvPr id="4" name="Date Placeholder 3">
            <a:extLst>
              <a:ext uri="{FF2B5EF4-FFF2-40B4-BE49-F238E27FC236}">
                <a16:creationId xmlns:a16="http://schemas.microsoft.com/office/drawing/2014/main" id="{D056DC84-F1B2-4459-BCB5-23A7AC51F3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04/14/2021</a:t>
            </a:r>
          </a:p>
        </p:txBody>
      </p:sp>
      <p:sp>
        <p:nvSpPr>
          <p:cNvPr id="5" name="Footer Placeholder 4">
            <a:extLst>
              <a:ext uri="{FF2B5EF4-FFF2-40B4-BE49-F238E27FC236}">
                <a16:creationId xmlns:a16="http://schemas.microsoft.com/office/drawing/2014/main" id="{272C5BDB-C1A9-41A0-857B-96F267B7A0D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https://socialmediaie.github.io/tutorials/WWW2021/</a:t>
            </a:r>
          </a:p>
        </p:txBody>
      </p:sp>
      <p:sp>
        <p:nvSpPr>
          <p:cNvPr id="6" name="Slide Number Placeholder 5">
            <a:extLst>
              <a:ext uri="{FF2B5EF4-FFF2-40B4-BE49-F238E27FC236}">
                <a16:creationId xmlns:a16="http://schemas.microsoft.com/office/drawing/2014/main" id="{5ECB01E0-70E0-4415-8CC1-67CFAAFB29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8A6D0F-412D-485D-8BE9-C60238CA9A3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DCE4F32-C406-4C5E-A2D1-115B643A122C}"/>
              </a:ext>
            </a:extLst>
          </p:cNvPr>
          <p:cNvPicPr>
            <a:picLocks noChangeAspect="1"/>
          </p:cNvPicPr>
          <p:nvPr/>
        </p:nvPicPr>
        <p:blipFill>
          <a:blip r:embed="rId3"/>
          <a:stretch>
            <a:fillRect/>
          </a:stretch>
        </p:blipFill>
        <p:spPr>
          <a:xfrm>
            <a:off x="0" y="2856489"/>
            <a:ext cx="12192000" cy="3459014"/>
          </a:xfrm>
          <a:prstGeom prst="rect">
            <a:avLst/>
          </a:prstGeom>
        </p:spPr>
      </p:pic>
    </p:spTree>
    <p:extLst>
      <p:ext uri="{BB962C8B-B14F-4D97-AF65-F5344CB8AC3E}">
        <p14:creationId xmlns:p14="http://schemas.microsoft.com/office/powerpoint/2010/main" val="1163732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Lexicon-based Approach</a:t>
            </a:r>
          </a:p>
        </p:txBody>
      </p:sp>
      <p:sp>
        <p:nvSpPr>
          <p:cNvPr id="3" name="Content Placeholder 2"/>
          <p:cNvSpPr>
            <a:spLocks noGrp="1"/>
          </p:cNvSpPr>
          <p:nvPr>
            <p:ph idx="1"/>
          </p:nvPr>
        </p:nvSpPr>
        <p:spPr/>
        <p:txBody>
          <a:bodyPr vert="horz" lIns="91440" tIns="45720" rIns="91440" bIns="45720" rtlCol="0" anchor="t">
            <a:normAutofit lnSpcReduction="10000"/>
          </a:bodyPr>
          <a:lstStyle/>
          <a:p>
            <a:pPr marL="0" indent="0">
              <a:buNone/>
            </a:pPr>
            <a:r>
              <a:rPr lang="en-US">
                <a:ea typeface="+mn-lt"/>
                <a:cs typeface="+mn-lt"/>
              </a:rPr>
              <a:t>Utilizes a lexicon to describe or extract information from a textual content, e.g., lexicon-based sentiment analysis to analyze polarity of text </a:t>
            </a:r>
            <a:endParaRPr lang="en-US">
              <a:cs typeface="Calibri" panose="020F0502020204030204"/>
            </a:endParaRPr>
          </a:p>
          <a:p>
            <a:r>
              <a:rPr lang="en-US"/>
              <a:t>What to consider first:</a:t>
            </a:r>
            <a:endParaRPr lang="en-US">
              <a:cs typeface="Calibri" panose="020F0502020204030204"/>
            </a:endParaRPr>
          </a:p>
          <a:p>
            <a:pPr lvl="1"/>
            <a:r>
              <a:rPr lang="en-US"/>
              <a:t>How is the lexicon created</a:t>
            </a:r>
            <a:endParaRPr lang="en-US">
              <a:cs typeface="Calibri"/>
            </a:endParaRPr>
          </a:p>
          <a:p>
            <a:pPr lvl="1"/>
            <a:r>
              <a:rPr lang="en-US"/>
              <a:t>Scope:</a:t>
            </a:r>
            <a:endParaRPr lang="en-US">
              <a:cs typeface="Calibri"/>
            </a:endParaRPr>
          </a:p>
          <a:p>
            <a:pPr lvl="2"/>
            <a:r>
              <a:rPr lang="en-US"/>
              <a:t>Using MPQA lexicon to study hashtags in Tweets</a:t>
            </a:r>
            <a:endParaRPr lang="en-US">
              <a:cs typeface="Calibri"/>
            </a:endParaRPr>
          </a:p>
          <a:p>
            <a:r>
              <a:rPr lang="en-US"/>
              <a:t>Domain Adaptation</a:t>
            </a:r>
            <a:endParaRPr lang="en-US">
              <a:cs typeface="Calibri"/>
            </a:endParaRPr>
          </a:p>
          <a:p>
            <a:pPr lvl="1"/>
            <a:r>
              <a:rPr lang="en-US"/>
              <a:t>Fine-tuning of the lexicon to represent the data</a:t>
            </a:r>
            <a:endParaRPr lang="en-US">
              <a:cs typeface="Calibri"/>
            </a:endParaRPr>
          </a:p>
          <a:p>
            <a:r>
              <a:rPr lang="en-US"/>
              <a:t>Evaluation of the results</a:t>
            </a:r>
            <a:endParaRPr lang="en-US">
              <a:cs typeface="Calibri"/>
            </a:endParaRPr>
          </a:p>
          <a:p>
            <a:pPr lvl="1"/>
            <a:r>
              <a:rPr lang="en-US"/>
              <a:t>Error analysis, hand annotation, close-reading,..</a:t>
            </a:r>
            <a:endParaRPr lang="en-US">
              <a:cs typeface="Calibri"/>
            </a:endParaRPr>
          </a:p>
          <a:p>
            <a:endParaRPr lang="en-US"/>
          </a:p>
        </p:txBody>
      </p:sp>
      <p:pic>
        <p:nvPicPr>
          <p:cNvPr id="4" name="Picture 3" descr="File:RedX.svg - Wikimedia Comm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027" y="3881005"/>
            <a:ext cx="683491" cy="683491"/>
          </a:xfrm>
          <a:prstGeom prst="rect">
            <a:avLst/>
          </a:prstGeom>
        </p:spPr>
      </p:pic>
      <p:sp>
        <p:nvSpPr>
          <p:cNvPr id="5" name="Date Placeholder 3">
            <a:extLst>
              <a:ext uri="{FF2B5EF4-FFF2-40B4-BE49-F238E27FC236}">
                <a16:creationId xmlns:a16="http://schemas.microsoft.com/office/drawing/2014/main" id="{3EE2CE5A-1DEA-4D6A-9D14-A386D531E411}"/>
              </a:ext>
            </a:extLst>
          </p:cNvPr>
          <p:cNvSpPr>
            <a:spLocks noGrp="1"/>
          </p:cNvSpPr>
          <p:nvPr>
            <p:ph type="dt" sz="half" idx="10"/>
          </p:nvPr>
        </p:nvSpPr>
        <p:spPr>
          <a:xfrm>
            <a:off x="838200" y="6356350"/>
            <a:ext cx="2743200" cy="365125"/>
          </a:xfrm>
        </p:spPr>
        <p:txBody>
          <a:bodyPr/>
          <a:lstStyle/>
          <a:p>
            <a:r>
              <a:rPr lang="en-US"/>
              <a:t>04/14/2021</a:t>
            </a:r>
          </a:p>
        </p:txBody>
      </p:sp>
      <p:sp>
        <p:nvSpPr>
          <p:cNvPr id="6" name="Footer Placeholder 4">
            <a:extLst>
              <a:ext uri="{FF2B5EF4-FFF2-40B4-BE49-F238E27FC236}">
                <a16:creationId xmlns:a16="http://schemas.microsoft.com/office/drawing/2014/main" id="{DE7643A3-61E6-4C8B-BCAF-FF59D9C5B074}"/>
              </a:ext>
            </a:extLst>
          </p:cNvPr>
          <p:cNvSpPr>
            <a:spLocks noGrp="1"/>
          </p:cNvSpPr>
          <p:nvPr>
            <p:ph type="ftr" sz="quarter" idx="11"/>
          </p:nvPr>
        </p:nvSpPr>
        <p:spPr>
          <a:xfrm>
            <a:off x="4038600" y="6356350"/>
            <a:ext cx="4114800" cy="365125"/>
          </a:xfrm>
        </p:spPr>
        <p:txBody>
          <a:bodyPr/>
          <a:lstStyle/>
          <a:p>
            <a:r>
              <a:rPr lang="en-US"/>
              <a:t>https://socialmediaie.github.io/tutorials/WWW2021/</a:t>
            </a:r>
          </a:p>
        </p:txBody>
      </p:sp>
      <p:sp>
        <p:nvSpPr>
          <p:cNvPr id="7" name="Slide Number Placeholder 5">
            <a:extLst>
              <a:ext uri="{FF2B5EF4-FFF2-40B4-BE49-F238E27FC236}">
                <a16:creationId xmlns:a16="http://schemas.microsoft.com/office/drawing/2014/main" id="{0AC84EED-02D7-49F7-B92E-1C00197F866D}"/>
              </a:ext>
            </a:extLst>
          </p:cNvPr>
          <p:cNvSpPr>
            <a:spLocks noGrp="1"/>
          </p:cNvSpPr>
          <p:nvPr>
            <p:ph type="sldNum" sz="quarter" idx="12"/>
          </p:nvPr>
        </p:nvSpPr>
        <p:spPr>
          <a:xfrm>
            <a:off x="8610600" y="6356350"/>
            <a:ext cx="2743200" cy="365125"/>
          </a:xfrm>
        </p:spPr>
        <p:txBody>
          <a:bodyPr/>
          <a:lstStyle/>
          <a:p>
            <a:fld id="{368A6D0F-412D-485D-8BE9-C60238CA9A35}" type="slidenum">
              <a:rPr lang="en-US" smtClean="0"/>
              <a:t>19</a:t>
            </a:fld>
            <a:endParaRPr lang="en-US"/>
          </a:p>
        </p:txBody>
      </p:sp>
    </p:spTree>
    <p:extLst>
      <p:ext uri="{BB962C8B-B14F-4D97-AF65-F5344CB8AC3E}">
        <p14:creationId xmlns:p14="http://schemas.microsoft.com/office/powerpoint/2010/main" val="53154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9832-3EC8-4FF3-84F3-56CFE14408EC}"/>
              </a:ext>
            </a:extLst>
          </p:cNvPr>
          <p:cNvSpPr>
            <a:spLocks noGrp="1"/>
          </p:cNvSpPr>
          <p:nvPr>
            <p:ph type="title"/>
          </p:nvPr>
        </p:nvSpPr>
        <p:spPr/>
        <p:txBody>
          <a:bodyPr/>
          <a:lstStyle/>
          <a:p>
            <a:r>
              <a:rPr lang="en-US"/>
              <a:t>Initial setup</a:t>
            </a:r>
          </a:p>
        </p:txBody>
      </p:sp>
      <p:sp>
        <p:nvSpPr>
          <p:cNvPr id="3" name="Content Placeholder 2">
            <a:extLst>
              <a:ext uri="{FF2B5EF4-FFF2-40B4-BE49-F238E27FC236}">
                <a16:creationId xmlns:a16="http://schemas.microsoft.com/office/drawing/2014/main" id="{DE5654F9-9042-4697-BBED-A85154D597AC}"/>
              </a:ext>
            </a:extLst>
          </p:cNvPr>
          <p:cNvSpPr>
            <a:spLocks noGrp="1"/>
          </p:cNvSpPr>
          <p:nvPr>
            <p:ph idx="1"/>
          </p:nvPr>
        </p:nvSpPr>
        <p:spPr/>
        <p:txBody>
          <a:bodyPr/>
          <a:lstStyle/>
          <a:p>
            <a:r>
              <a:rPr lang="en-US"/>
              <a:t>Open google </a:t>
            </a:r>
            <a:r>
              <a:rPr lang="en-US" err="1"/>
              <a:t>Colab</a:t>
            </a:r>
            <a:r>
              <a:rPr lang="en-US"/>
              <a:t> notebook specified at: </a:t>
            </a:r>
            <a:r>
              <a:rPr lang="en-US">
                <a:hlinkClick r:id="rId2"/>
              </a:rPr>
              <a:t>https://socialmediaie.github.io/tutorials/WWW2021/#software-setup</a:t>
            </a:r>
            <a:r>
              <a:rPr lang="en-US"/>
              <a:t> </a:t>
            </a:r>
          </a:p>
          <a:p>
            <a:r>
              <a:rPr lang="en-US"/>
              <a:t>On </a:t>
            </a:r>
            <a:r>
              <a:rPr lang="en-US" err="1"/>
              <a:t>Colab</a:t>
            </a:r>
            <a:r>
              <a:rPr lang="en-US"/>
              <a:t> click </a:t>
            </a:r>
            <a:r>
              <a:rPr lang="en-US" b="1"/>
              <a:t>Connect</a:t>
            </a:r>
          </a:p>
          <a:p>
            <a:r>
              <a:rPr lang="en-US"/>
              <a:t>Then on the Menu click </a:t>
            </a:r>
            <a:r>
              <a:rPr lang="en-US" b="1"/>
              <a:t>Runtime &gt; Restart and run all</a:t>
            </a:r>
          </a:p>
          <a:p>
            <a:r>
              <a:rPr lang="en-US"/>
              <a:t>Meanwhile you can also follow the steps on the link above to install </a:t>
            </a:r>
            <a:r>
              <a:rPr lang="en-US" err="1"/>
              <a:t>SocialMediaIE</a:t>
            </a:r>
            <a:r>
              <a:rPr lang="en-US"/>
              <a:t> locally on your machine. </a:t>
            </a:r>
          </a:p>
          <a:p>
            <a:r>
              <a:rPr lang="en-US"/>
              <a:t>If you face any issues with installation please report an issue at: </a:t>
            </a:r>
            <a:r>
              <a:rPr lang="en-US">
                <a:hlinkClick r:id="rId3"/>
              </a:rPr>
              <a:t>https://github.com/socialmediaie/SocialMediaIE/issues</a:t>
            </a:r>
            <a:endParaRPr lang="en-US"/>
          </a:p>
          <a:p>
            <a:endParaRPr lang="en-US"/>
          </a:p>
        </p:txBody>
      </p:sp>
      <p:sp>
        <p:nvSpPr>
          <p:cNvPr id="4" name="Date Placeholder 3">
            <a:extLst>
              <a:ext uri="{FF2B5EF4-FFF2-40B4-BE49-F238E27FC236}">
                <a16:creationId xmlns:a16="http://schemas.microsoft.com/office/drawing/2014/main" id="{C4AE3733-CC40-48E0-B4BB-A5121214E73A}"/>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38745970-5D90-4122-BDBC-1EB277960979}"/>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5F4C12E6-0093-4131-A3DC-8464778E131A}"/>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28673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rotWithShape="1">
          <a:blip r:embed="rId2"/>
          <a:srcRect l="8943" t="40689" r="77151" b="46950"/>
          <a:stretch/>
        </p:blipFill>
        <p:spPr>
          <a:xfrm>
            <a:off x="8824905" y="643496"/>
            <a:ext cx="3302440" cy="1651223"/>
          </a:xfrm>
          <a:prstGeom prst="rect">
            <a:avLst/>
          </a:prstGeom>
        </p:spPr>
      </p:pic>
      <p:sp>
        <p:nvSpPr>
          <p:cNvPr id="2" name="Title 1"/>
          <p:cNvSpPr>
            <a:spLocks noGrp="1"/>
          </p:cNvSpPr>
          <p:nvPr>
            <p:ph type="title"/>
          </p:nvPr>
        </p:nvSpPr>
        <p:spPr/>
        <p:txBody>
          <a:bodyPr/>
          <a:lstStyle/>
          <a:p>
            <a:r>
              <a:rPr lang="en-US"/>
              <a:t>Sentiment Analysis, Presidential Election, and Candidates’ Ranking</a:t>
            </a:r>
          </a:p>
        </p:txBody>
      </p:sp>
      <p:sp>
        <p:nvSpPr>
          <p:cNvPr id="3" name="Content Placeholder 2"/>
          <p:cNvSpPr>
            <a:spLocks noGrp="1"/>
          </p:cNvSpPr>
          <p:nvPr>
            <p:ph idx="1"/>
          </p:nvPr>
        </p:nvSpPr>
        <p:spPr/>
        <p:txBody>
          <a:bodyPr>
            <a:normAutofit/>
          </a:bodyPr>
          <a:lstStyle/>
          <a:p>
            <a:r>
              <a:rPr lang="en-US"/>
              <a:t>Aim: </a:t>
            </a:r>
          </a:p>
          <a:p>
            <a:pPr lvl="1"/>
            <a:r>
              <a:rPr lang="en-US"/>
              <a:t>Test whether incorporating prevalent hashtags from a given dataset into a sentiment lexicon improves sentiment prediction accuracy</a:t>
            </a:r>
          </a:p>
          <a:p>
            <a:r>
              <a:rPr lang="en-US"/>
              <a:t>Method:</a:t>
            </a:r>
          </a:p>
          <a:p>
            <a:pPr lvl="1"/>
            <a:r>
              <a:rPr lang="en-US"/>
              <a:t>Used hashtag-enhanced lexicon-based sentiment analysis to analyze tweets that mention the US Presidential candidates to find the correlation between the candidates' likeability in tweets with the actual voting outcomes in the New York State Presidential Primary election</a:t>
            </a:r>
          </a:p>
          <a:p>
            <a:pPr lvl="1"/>
            <a:r>
              <a:rPr lang="en-US"/>
              <a:t>Domain adapted the MPQA lexicon:</a:t>
            </a:r>
          </a:p>
          <a:p>
            <a:pPr lvl="2"/>
            <a:r>
              <a:rPr lang="en-US"/>
              <a:t>Extracted and annotated top hashtags and added them to the MPQA lexicon</a:t>
            </a:r>
          </a:p>
        </p:txBody>
      </p:sp>
      <p:sp>
        <p:nvSpPr>
          <p:cNvPr id="7" name="AutoShape 2" descr="data:image/png;base64,iVBORw0KGgoAAAANSUhEUgAAATAAAACoCAIAAADo2yU+AAAAA3NCSVQICAjb4U/gAAAgAElEQVR4nO3daVgTV9sH8DsJCYEISFitS6FaBBQXKqCIKEqtS1t3kVpce9WKWlHb2rqCItalYlGqVtRal6K1Koi4VEUWF2rBVhvxUooGeVAEBA0QQiYz74fzPvPmBcQAgUzw/n3wwtlyAvlnzpw55wyPYRhACHED39AFQAj9HwwkQhyCgUSIQzCQCHEIBhIhDsFAIsQhGEiEOAQDiRCHYCAR4hAMJEIcgoFEiEMwkAhxCAYSIQ7BQCLEIRhIhDgEA4kQh2AgEeIQDCRCHIKBRIhDMJAIcQgGEiEOwUAixCEYSIQ4BAOJEIdgIBHiEAyksUpJSfn444/79OkzYsSIH3/8kaIoQ5cI6QEPHyVgjHbt2jV37lztv92UKVP27dsnFosNWCrUfHiGND4ymSwsLIxhmLCwsEuXLu3cudPOzi4+Pv7HH380dNFQc5kYugCo0Y4fP15dXT1hwoTo6GgACAgIkEgkISEhv/zyy7x58wQCgaELiJoOz5DGR6FQAMC7777LLvHx8QGAoqIilUplsGIhfcAzpPGZP3++m5vbhx9+yC5JTEwEACcnJ7yGNHbYqGPEampqzpw5c+nSpR07dqjV6kOHDn300UeGLhRqFjxDGrHz58+PHTuW/Pz1118HBwcbtjyo+TCQRuzZs2cA4O7uvm3btqFDhxq6OEgPsFHHiJEG1b59+2Ia2wwMpBEjvXMqKioMXRCkNxhII9a9e/cuXbp4eXkZuiBIb7CV1bgVFxdLpVLsDNBmYCAR4hCsshoxhULx008/3blzx9AFQXqDgTRiKSkpM2fOXL9+vaELgvQG70MaMS8vr2XLlml3akXGDq8hEeIQrLIixCEYSK6rqqr69ddf792716i9FArFsWPHGrsXMjgMJNd99913kydP9vLymjt37o0bN165/aNHjzZu3Ojl5TVp0qSQkBCapluhkEhvGMRVFEVlZGTY2NjweDz27zVmzJjTp09rNJq62//1119hYWG2trZkS6FQCACbNm16/vx56xceNQ0GknPKy8uTk5MXL17s5eUlEokAYNCgQdeuXZszZ067du1I2Pr37x8XF1deXk52OX/+fFBQkInJ/7aZDx8+/PTp06tXryb/feutt4KCguLi4u7fv2/Yt4ZeCQPJFSqV6sKFC6Ghoc7OzrVqMZ07d37x4gXDMPfv31+1alWXLl3I8u7duy9duvS9994j/xWLxSEhIampqeSA06ZNq3UcMzOz4cOH79ixo6CgwKDvFb0UBtLwCgsLt2zZ0rdvXzY5Hh4ey5cv9/b2Zpds2LCB3b6kpGTnzp0DBgzQTuyKFStkMhm7za1bt8zMzMhaqVS6evXq999/39zcnF3y6aefXr9+3RBvFzUEA2lIJSUla9eufeONN0hOnJ2dFy1adPnyZZVK9fDhQ6lUKpFIPv/8cwB4++23FQqF9r7h4eFsIAcNGlTryGSvCRMm9O/fHwB27tzJMExubu6OHTsCAgLYHcePH4+x5BQMpMGcPHnS1dWVBGPIkCEHDx4sKytj106ZMgUApk+fXlNT07t3bwA4dOgQuzYmJgYA+Hz+qlWr3N3dAWDs2LFKpZKsLSwsJE1BMpns9OnTAODo6FhUVMTufv369blz55IrUoFA8OWXX1ZWVrbaG0cNwEAaRlRUFNs8k5CQQNO09tqrV68KBAIzM7Nbt24xDPP9998DgJ+fH1kbFxdH2l23bNnCMEx2dnaHDh0AIDg4mKIohmE2btwIAAEBAQzDaDSagQMHAsCyZctqleHevXtz584lxQgMDNROLDIUDKQB7N69m8Rg5cqVVVVVdTf44IMPAOCzzz4j/y0qKrK3tweAP/7449y5c6Q19dtvv2W3v3HjBrnbsWDBgufPn7u5uQHAkSNHyNozZ84AgLW1tVwur/ta586dc3JyAoD3339fpVK1wNtFjYCBbG1Pnz4lF41bt26td4OLFy8CgKWlZW5uLrtwyZIlANCnTx/2NmNUVBS7NjMz08HBgSwn50M3NzftWujIkSMBgDyAoC6ZTEaKdPz4cT29S9REGMjWlp6eDgA9e/asd61arR42bFitvDEMc+fOHbaN1N/f38LCAgDWrl1LDkhSOnDgQGtra7INqc2ybt26JZFIJBLJnTt36n3d5cuXA8AXX3yhp3eJmgi7zrU2tVoNAFKptN61ycnJ5Az5119/7dmzJysrS6lUAgA7Vfnw4cN///33L7/8EgBWrlw5e/bs4ODgkpKSAQMGXLhwYe3atQBgb2/Pzpicm5t74sSJw4cP8/n8ysrKTZs21fu6pDykbMiAcDxkayPtMRqNpt615ubmHTp0ePz48dGjR48ePSoQCPz9/U+cOGFlZTVx4sT4+Hi1Wi0SiSwtLcn2e/fuJT+YmZmJxWKGYQDgvffeIzXY8PDw6OjoFy9ekG0kEglp/qmLTGDH5+MXtIFhILklMDDw5s2bt27dyszMXL9+fVVVVUFBAekgPmjQIBsbm/T09AcPHty+fRsAAgIC7t696+Likp2dLZPJnj59mpCQAACjR48mRysrKyNpnDJlyqRJk3r06OHi4mK4N4deDb8ROcfBweHdd99t3759TU2NtbX1gQMHyJWhvb390KFDKYqKj4+/f/8+AERGRt68eTMhIcHZ2bmoqCgxMTEzM1MqlQ4ePJgcau3ataQbQFVV1bhx47p3767dTx1xEAaSi65evbpgwQKGYXbt2kUeNUeQ2yF79+69efOmVCp1cnJycHCwsrJ6++23AWDr1q0KhSIgIMDR0ZFsb2lpefDgwe7duycmJq5YscIg7wU1CgaSi9q3b9+uXTsej8e2mhJDhgyRSqW5ubkKhaJbt27srQ4PDw8AkMlkAPD+++9r72JpaUmuDNmNEZdhILnI3d39q6++oijqq6++qq6uZpd37tyZ3GYEADc3N3Z+5F69epEf2rdvX+s5H1FRUTk5OV5eXp9++mmrlB01CwaSo8LCwlxdXW/evBkbG6u9nG2w6dmzJ7uwW7du5FGtvr6+7OAsAJDJZDExMTweb/369fgsV6OAgeQoCwuLNWvWAMC3336bn5/PLh82bBjpIUCqqYSTk1Pnzp0BgPTIYa1ataqysvKjjz4inQ0Q92EguWvSpEmjRo0iQ7TYhd26dSPNPCUlJexChULx7NkzkUikPUdrUlLS8ePHra2tIyIiWrPYqDkwkJwWGRkpFov37dt35coVdiFptjl58iS75NKlS6Wlpf3792dvMyqVStKs+sUXX3Tt2rV1S42aDgPJFTU1NXVniOvbt29oaKhGo1m2bBnpTAMAw4cPNzExSUlJKSoqIkuSkpIAYPTo0extxtjY2L///tvd3Z2MVK6lsrKypd4Gah4MJCcUFxf7+/vPmzePqTOR/NKlSzt16pSWlnbw4EGyxN3dvV+/fqWlpWlpaWTfS5cu8fl8dnIduVz+7bffAsCaNWvYebFYx44d8/HxIWOyENdgIDlBLpdnZmaeP39epVLVWmVvb79q1SoACA8PJ9eNfD5/1KhR8N8TY0ZGRnFxsaenZ48ePcguERERpaWlo0ePnjBhQt3XysjIkMlkV69ebdF3hJoGA8kJ5N49Oy1VLTNmzPD19ZXL5WQqAAAYMWIEj8e7ePFidXX1+fPnAWD06NFk4HJaWtr+/fvFYnFkZGS9RyNTS5JZWxHXYCCNgFAojIqKEggEsbGxt27dAoDevXv36tXrP//5z9GjR9PS0ng8HrnhoVarly1bRtP0vHnz+vTpY+iCo0bDQBqHwYMHh4SEVFVVkbZTkUhEEhgREXH37t0ePXqQWSR//vnnK1eudO7ceenSpQYuMWoSDKRh1Bp5SCqQPB6P1CfrtW7dOkdHx1OnTpEbHuPGjTMxMcnLy6NpeuzYsSKRqKSkhPQliIqKsrOze9lxSIc7ttud9kJkcDge0jBUKtWzZ894PB7DMCYmJqWlpQBAUVRRUZGZmVm9T8iRSqWffPJJZGTkihUr+vXr5+zs3K1bt7t37/L5fG9v74qKisjIyPz8fB8fn1GjRpEZJeseRCQSkXseFRUVCoWCTBEgEokqKipa+B0jneADW1vbxYsXAwMDAcDOzo4EUiAQVFdXl5eXA4CtrS2fz6/3jyIQCDQaTXFxMQBYWVlJJJKnT5+Sm5O2trZCofDx48cAIJFIrKysyHyQdQ9Cwl9TU2NqamptbU0mLjAxMSkvL1cqlaGhobW6zqJWhmfI1talS5euXbsWFRWxM2swDMPn862srBiGUSgUL9uRRNfKygoAVCqVUqk0MzMjVd+Kigqapi0sLPh8vkajKSkpedlAZIZhhEKhmZkZRVHkFE0WmpiYSKVST09P/b9h1Bh4hjSA4uLisrIyTk1gwzCMSCR68803DV2Q1x0GEiEO4dCXNEIIA4kQh2AgEeIQDCRCHIKBRIhD8D6kEVCpVLm5uRqNRvdpjimKsrW1JRPtICOCgTQCjx498vf3Lysr0z2QNE0HBQXFx8e3aMGQ3mEgjYNarSaPK2vULi1XHtRCMJDGgYzGcHNzGzFiBDu5Tr2blZeXx8fHV1dX4wAOY4SBNCZ+fn5btmxpeJtnz54lJydrz3eOjAi2shqTmpqaV25TUVGB3SGNFwayjaisrHz69CkAYBqNGgayLVCpVCEhIYGBgfn5+aampoYuDmo6DGQTkTH+hqI9W2RNTc3MmTNPnDhx+/btRYsWURSFzTnGCxt1Go1hmEWLFiUkJEREREybNq31C5CbmztjxoxZs2bNmjWLoqgZM2b88ssvAGBvb79w4UITE5N6ZwAxCJVKJf+vgoKCkpIShUKhUqnIOGlzc/P27ds7Ojp26dLF2dn5zTfftLW1NXSRDQwD2WhyuXznzp0qlWr16tVjx461tLRs6Ve0sLAgXQLIjDhjx46VyWQ3btwQCARXrlwhabSzszt+/PjAgQPlcjm5jDTgzKsPHjxIS0tLTU3Nysp6+PAhOzdCA0xMTN544w13d3dfX99hw4b169evgfm+2jAMZKNlZWWRGuPDhw9//fXX2bNnA0BSUlJSUtKHH35I5hTXRUFBQXZ29ivnDRAIBAUFBaR9VaPRCIXCESNGyGSympqaGTNmkG3s7e1JGrV3zM/PP3PmDMMwDZ8waZq2srLy8/NrfkWXYZjk5OT9+/dfuHChrKysUftSFJWfn5+fn3/27Nnw8PC+fftOnDgxODj4dZvEAAPZaNqT8MfFxTk5OcXGxp44cQIAUlNTAwMDdfxqT0lJaWyNl6IokUi0efNmoVBInt4BAPb29r/99lutNAJARkaGjt8OLi4u2dnZEomkUYWp5fTp0xs2bEhPT6+1XCqVdurUydnZuXPnznZ2dpaWlmKxmM/nq9XqioqK0tLSJ0+eyOXyBw8eFBYWkkm3aJrOysrKysqKiYn55JNPFi5caGNj05yyGRMGNQZN07U++tr9S8eMGUOme9PFgQMHGvvHmj59Orv7N998AwA2NjZpaWnah3348GEDk7LWy9XVldy9bJrS0lJSTdDm6en55Zdfnjp1Ki8vr6am5pUHKSkpuX79+vfffz927Nha8XN1dU1OTm5y8YwLniEb5/Hjx//88w8AODg4lJWVkY8aWcXj8ebPn697xY9N8qRJk3x9fV/WIU4gEBQVFcXExCiVSu3lUVFRZmZm3t7egwYNqnfH3r17T58+naZppr47k2R+utjYWLlc3pzptvLy8qZMmXLjxg3y33bt2k2ePDkkJMTX17dRF4E2NjY2NjY+Pj6ff/65XC4/fvz4nj17ZDIZANy9e3fMmDFbtmyZP39+k8tpNAz9jWBkdu/eTX5vkZGRs2fP5vF4UqmULBk8eLBGo9H9UOzj5Q4fPtzwliUlJdbW1gAwc+bMVx62oKCAnCE//vjjV27s5+cHAO7u7k07Qz558qRXr17sZ2n8+PHZ2dlNOE69KioqtmzZon223717t74Ozll4H7IR0tPTv/76a/JzYGBgTExMamoqOUHx+fywsLCmnWqqqqpetkqj0dA0XVJSwjAMAFAURdO05r+0f2aXsLcoq6uraZomu9R7cLJ7EwrMWrx4MXn4j0Ag2LJly2+//UYeMaIXEolk0aJFFy9eZGeLDQsL+/vvv/V1fG7CKquuZDJZcHAw6Q+waNGifv36CQSCQYMGkcfa8Hg8vQ93ksvlM2fOVCqV1dXVZALls2fP+vv7v6wWCgB8Pl+pVJIWzpSUlEGDBtXU1IwZM4Y8oke/0tPTyR0XAIiJiQkNDdX7SwCAh4fHqVOnAgMDc3JyKisrN2zYcPjw4ZZ4Ia4w9CnaOMjlcjc3N/Ib+/jjj7Wrpuwg4E6dOuXl5el+TLbKGhcXV+8Gt2/f1sufeNy4cfUeX6PRDBgwAJpaZWUflj5mzJjG7ttYp0+fJhfn1tbWBQUFLf1yBoRnyFcrKyubMmVKTk4OALz33nu7du3SrpoGBQVlZGRs3769oKBg/vz5iYmJ+uq5JpFIvLy8qqqqdJ8ooC6KotgnK+vXnTt3yA9BQUEtcXxtQ4cOdXFxycnJKSsry83N7dixY0u/oqFgIF9BpVJNmzbt2rVrAODt7X3w4EFzc/Na20RFRV27di0rKys5OXnz5s36ejajk5NTamoqwzDNCSRN0y3R5YVhGHbIJdus1XJMTU3ZV6nV2tzGtP1AJiYmPnr0qAlnLR6Px+fzz58/n5SUBAAuLi5Hjhypt7OlhYXFrl27hgwZUlFRER4e7ufnV/c2fQPqJpwtwMsecq4XfD6/OSdz9muimS1DumC0+hs15+uJ+9p4IJcuXbpx48bmH6dDhw5Hjx51cnJ62QbvvPPOunXrFi5cWF1dPWfOnPT0dHKjQhfJyclVVVW6DD7WIz6fT9N0YWFha74oejUDX8O2pGXLlunlV2RnZ3f58mVdXnH8+PFkl9mzZ79yY7ZRx+Ca0KhD0zTbIeH06dON2rcJ2PYnADh79mxLv5wBtdkzZERERFRUFACIxeLIyMi33nqrgbmhXob8jjw8PNzd3bWXb9u27fHjx5MmTap1223btm05OTk5OTl79uwZPnz45MmTm/kujEIrDInm8/mcenpfy2mbgYyKigoPDwcAoVD4008/6bcZ8MSJE6TFPzo6OjAwcOrUqaNGjSKDsN54443+/fuT9ljyry5CQ0NHjBjR+lVWiqJWrFhx7969Zh4qPz//0aNHTfi+0xEpattuy2G1wUBu3Lhx+fLlAGBiYrJv3z79plGtVrPDLKqrq8moKxcXl8mTJ0+bNu3JkydHjx4FgE6dOs2cOVPHYw4ZMuSDDz7QYyF1t3379uYHcuHChaampi03Kpo8+F2XQZVtQFsLZHR0NLnrwOfz9+zZM3Xq1EOHDllbW+s+TLFhx44d++OPPwDA29tbKpWeO3eOYZh79+5FRkbGxsaSAcQAsGbNmi5duuh4zMLCQoVC0cpnSB6Pp9Fo9HLaUSgUDTyJHTVKmwrk9u3bFy9eDAA8Hu/HH3+cNm3aokWLtm7dyufzs7Oze/fu3czjK5VK0mYrEol++OGHd955JyMj49ChQwkJCY8fP2aH5A4fPnz69Om6HzY8PDw6Orrlqnz1Iqed4uLi5h/K0tLS1NSUacnZ7hiGef78eSv/igyi7QTywIED5NJOJBLt3r172rRpS5Ys2bp1KwCQ9v3mBzI+Pv6vv/4CgAkTJrzzzjsA4Ofn5+fnt2LFioSEhMOHD1+5csXW1nbTpk2NaoEoLy8vLy9vZtkMKCYmJjAwsOXuRpKT+YQJE7Kzs1voJbij7QTy5MmT7Jd0bm7u4sWLo6Oj2bXN785WUVGxefNmABCLxV999ZX2qo4dO4aGhs6ZM+fq1atSqbSxXdU8PDycnJxa+VEcPB6PpunMzMzmfxd07NixFfqytWgfCe5oO4H85ptvCgsLr1+/XlNTs3bt2lprLSwsmnn8n3/+mfTeDA4O7tOnT90NyOCPJhx5yZIljari6tHAgQO1ZyRpmla4+qVpmjtT6bWothPIfv36paam7t2797vvvsvNzQUAOzu73r17X7hwAQDi4uKuXbvWtI8O6dSyY8cOADA3N//iiy/0W3K2sldeXl5UVMTj8ZycnEgHVI1G8+DBA4qibGxsyFBdjUbz77//qtXqzp07sxPe5efnV1dXa9eTGYYRiUSOjo6PHz9Wq9VsdzOKohwdHdu3b6/ft4D0xkAdElrQkydPli1bNnjw4MuXL5MU6dG8efP0Vc66w69SUlJMTU1NTU1/+OEHsiQxMdHc3JzP5x85coRhmPj4eC8vL6FQyOPxunbtumbNGrVaTVGUp6eniYmJWCyWSCQSiUQsFguFwrfeeistLc3FxUUsFpuZmZEj8/n8devWkYM3Z/gV9tRpIW3nDMlycHBYt24d+ZncotCjcePG6feA2nx8fLp16yaTyZKSkubOnQsAZ86cqaqqsre3Hz169K5duz777DN243///XfVqlVyuTw2NhYAKIqq1QipUqk0Gs2LFy9qPQnrdWirNF5tMJDamP8282zYsMHHx6dpn0WhULh///69e/cCQIt24DIzM5syZcrKlSszMzOfPn1qZ2eXmpoKAB999NGzZ8/IHR1PT8+NGzdaWlpu3rz56NGje/bsGTZs2IkTJ54/f56VlTVr1iyGYSIiIiZMmGBiYkIq2wAQGhq6cuVKlUpVXV2N9VUua+OBZPn6+pIJnZrmzz//JD+0dNPC+PHjIyMjS0tLs7KynJ2d7969CwBTp049efJkVVWVSCTatm2br68vAMTFxf355595eXlHjhwJDg4GrVNft27dSEtvfn4+KfCtW7f27dunVCo7dOigfZrVu/T09LKyMj8/v1YYJNkmvS6BbGAiKV1oP9ymRbm7uwcEBJw9e/bChQtOTk40Tffo0cPT0/Onn34CABsbm+7du5MtLSws3n777by8vPz8fIZheDwe2+2GLS1bQcjIyMjIyAAAiUQyderU5j/+gMfj1bqTpNFoFi5cSOrPPXv2PHbsGFtU1oMHD8i8JC8b00gK7Onp2alTp2aW0Ei9LoHU9uTJE5qmGx7nyjCMUChs7IzDejF58uSzZ8+eOnWqXbt2ADB+/Hg+n09OOOXl5YWFhWQeYYqiHj16BAA2NjavHLM7cODAd999V61WOzg4kMM2FkVRt2/fVqvVfD6fvFyt7nJpaWkkjQDwzz//bNy4cc+ePdobPHz4MCAgQC6Xv/K13NzcLl265Ojo2IRyGrvXK5BqtXrhwoUnT56EVw08p2laIBAsXbp0wYIFrVW6/zVq1CgHB4f79+8DgEgkIs1II0eOjIyMVCqVy5cv37p1q4WFRXR0NLkvqkvHdF9f35UrV6rVarVaXVVV1dhMUhQVGhr6888/UxRFfm+k94z2Ng8fPmzgvwBw584dXdIIADk5Obm5uRjItq+oqOjQoUO6jxs4cOBA6wfSwcFh1KhR+/btA4D+/fuTHn8DBgwICwuLjo4+depUenq6WCx+8uQJAAwePHjWrFlkR9JuDv//IcrkGnL79u0HDx6kaVqtVn/yyScbNmxoVJFKS0t/++23huvttZq7TExqf7TYDSwtLXv37k0602qv1Wg0N2/eJL3zX1uvVyA1Gg0ZTduxY0cfH596Jzglo+8uX76sUCjqfqpaR1BQEAlkUFAQ+znesGGDhYXF9u3bnz17BgDm5uYTJ07ctGlT3dOd9psi5zGlUsleYZInnzcKTdPk9yYQCDp16lRUVFTrVgo0ZqqbXr16Xb58uW57dXV1tbe3d8MXmW3e6xVIHo9H/tL+/v4NzLdL03TPnj1zcnIM9bEYOnRoSkqKSqUiDaqEUCiMiIiYNWvW33//rVarXV1da3Wa9fDw+P333ymKYqf3d3R0TExM1O7Eo1ar2ZmBdH937O/N0tLy+PHjoaGhmZmZ7Nq6X2qvPFq9d48EAsFrm0PW6xVIVsOfIbVa3dgPWXPUnXVOKBQOGTKk3o3ffPPNlz0y0dLSMjAwUHuJqampv7//y16Xx+PpWAUgHYAAgNQa+vTpwwZSJBJ17doVAEgLky5I1bpu9sj00zoepK16XQJJ6nVWVlbku7nhPzx7s5H9vLboUIODBw/eu3ev9Qco0zT94MEDXTa2sLDo3r37/fv3KYrav39/ZGTk7du3MzMzraysVq9e7erqqlKpfv3115Yu8+ugjQeSDd727dt///138ox70LmWlZeXt2LFCqFQePny5ZYrW3JycnJyst6PrztdejsEBweT+Wm3bdvm7e195cqVnJwcW1tbOzs7iqIWLFhQ6zE4dc+9L5t+tl61Nm7mFLJGpI0Hkm2aZx8LQ7xy8CFptCgoKGC7xRJtchCQLl9PEydO3LVrV1pamlqtDg4OPnfuXHBwsFKpTEpK2rt3L+l1AAAeHh537tzRaDTFxcVXr15lG35FIhH7DEldXL9+Xa1Wk1oDaYA16jHcumvjgezfv7+1tXVZWZl2I7tIJBo8eHADe4nF4oCAANLOSZDdXVxcXF1d9VW2kSNHXrlyxeCzG2o0GjJApOHNyDwMo0ePzs3NZRhm37592r8fYvbs2UOGDAkJCQGAGzduvGz69gbmFmBXNfAsrTb5nchq44EcOnRoZmZmUVERW+GhaVoikdQ7wpjF4/F++OGHOXPmUBTFXnMyDNO1a1c93q22sbHRbkTlPhcXl+Tk5LCwsLoVbLFYHBoaunnzZjL6tGFCobDe5QKB4GWrtDWq6mt0eNiuhRorKSkpISHhn3/+qaystLGx8fb2njx5Mplk6MWLF0uWLLl69Wq9l3w0TVtYWKxatWrkyJH1HvnYsWObNm2qrKyst+Kg0WgCAwPXr1/fhjOJgURNR1FUvTdOXnaJTnoIv7IXsfYUB7Xocgo1ahhIhDjktXheAkLGAgOJEIdgIBHiEAwkQhyCgUSIQzCQCHEIBhIhDsFAIsQhGEiEOAQDiRCHYCAR4hAMJK4pZTUAAABgSURBVEIcgoFEiEMwkAhxCAYSIQ7BQCLEIRhIhDgEA4kQh2AgEeIQDCRCHIKBRIhDMJAIcQgGEiEOwUAixCEYSIQ4BAOJEIdgIBHiEAwkQhyCgUSIQzCQCHEIBhIhDvkfJI/FSbgWa5sAAAAASUVORK5CYII="/>
          <p:cNvSpPr>
            <a:spLocks noChangeAspect="1" noChangeArrowheads="1"/>
          </p:cNvSpPr>
          <p:nvPr/>
        </p:nvSpPr>
        <p:spPr bwMode="auto">
          <a:xfrm>
            <a:off x="155575" y="-449263"/>
            <a:ext cx="1714500" cy="942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155575" y="5778281"/>
            <a:ext cx="11900590" cy="523220"/>
          </a:xfrm>
          <a:prstGeom prst="rect">
            <a:avLst/>
          </a:prstGeom>
        </p:spPr>
        <p:txBody>
          <a:bodyPr wrap="square">
            <a:spAutoFit/>
          </a:bodyPr>
          <a:lstStyle/>
          <a:p>
            <a:r>
              <a:rPr lang="en-US" sz="1400"/>
              <a:t>Rezapour, R., Wang, L., </a:t>
            </a:r>
            <a:r>
              <a:rPr lang="en-US" sz="1400" err="1"/>
              <a:t>Abdar</a:t>
            </a:r>
            <a:r>
              <a:rPr lang="en-US" sz="1400"/>
              <a:t>, O., &amp; Diesner, J. (2017). </a:t>
            </a:r>
            <a:r>
              <a:rPr lang="en-US" sz="1400" b="1" u="sng">
                <a:hlinkClick r:id="rId3"/>
              </a:rPr>
              <a:t>Identifying the overlap between election result and candidates’ ranking based on hashtag-enhanced, lexicon-based sentiment analysis</a:t>
            </a:r>
            <a:r>
              <a:rPr lang="en-US" sz="1400" b="1"/>
              <a:t>.</a:t>
            </a:r>
            <a:r>
              <a:rPr lang="en-US" sz="1400"/>
              <a:t> In </a:t>
            </a:r>
            <a:r>
              <a:rPr lang="en-US" sz="1400" i="1"/>
              <a:t>2017 IEEE 11th International Conference on Semantic Computing (ICSC).</a:t>
            </a:r>
            <a:r>
              <a:rPr lang="en-US" sz="1400"/>
              <a:t> (pp. 93-96). </a:t>
            </a:r>
          </a:p>
        </p:txBody>
      </p:sp>
      <p:sp>
        <p:nvSpPr>
          <p:cNvPr id="4" name="Date Placeholder 3">
            <a:extLst>
              <a:ext uri="{FF2B5EF4-FFF2-40B4-BE49-F238E27FC236}">
                <a16:creationId xmlns:a16="http://schemas.microsoft.com/office/drawing/2014/main" id="{C8B16398-7D62-41F5-96C8-2B5E41C53E7E}"/>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85DF6E95-85AC-44F1-9FE5-9444BA01FBBF}"/>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E3D1FCCC-E622-4893-9C2B-2F59283B5F90}"/>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97799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moral foundations to analyze social effects</a:t>
            </a:r>
          </a:p>
        </p:txBody>
      </p:sp>
      <p:sp>
        <p:nvSpPr>
          <p:cNvPr id="3" name="Content Placeholder 2"/>
          <p:cNvSpPr>
            <a:spLocks noGrp="1"/>
          </p:cNvSpPr>
          <p:nvPr>
            <p:ph idx="1"/>
          </p:nvPr>
        </p:nvSpPr>
        <p:spPr>
          <a:xfrm>
            <a:off x="838200" y="1825625"/>
            <a:ext cx="10515600" cy="3166326"/>
          </a:xfrm>
        </p:spPr>
        <p:txBody>
          <a:bodyPr>
            <a:normAutofit/>
          </a:bodyPr>
          <a:lstStyle/>
          <a:p>
            <a:r>
              <a:rPr lang="en-US"/>
              <a:t>Motivation:</a:t>
            </a:r>
          </a:p>
          <a:p>
            <a:pPr marL="457200" lvl="1" indent="0">
              <a:buNone/>
            </a:pPr>
            <a:r>
              <a:rPr lang="en-US" sz="2000"/>
              <a:t>“A language is not just words. It’s a culture, a tradition, a unification of a community, a whole history that creates what a community is. It’s all embodied in a language.” (Noam Chomsky)</a:t>
            </a:r>
            <a:endParaRPr lang="en-US"/>
          </a:p>
          <a:p>
            <a:endParaRPr lang="en-US"/>
          </a:p>
        </p:txBody>
      </p:sp>
      <p:grpSp>
        <p:nvGrpSpPr>
          <p:cNvPr id="4" name="Group 3"/>
          <p:cNvGrpSpPr/>
          <p:nvPr/>
        </p:nvGrpSpPr>
        <p:grpSpPr>
          <a:xfrm>
            <a:off x="3130826" y="3096164"/>
            <a:ext cx="6518864" cy="3245508"/>
            <a:chOff x="1414107" y="1617306"/>
            <a:chExt cx="10376923" cy="5230291"/>
          </a:xfrm>
        </p:grpSpPr>
        <p:sp>
          <p:nvSpPr>
            <p:cNvPr id="5" name="TextBox 4">
              <a:extLst>
                <a:ext uri="{FF2B5EF4-FFF2-40B4-BE49-F238E27FC236}">
                  <a16:creationId xmlns:a16="http://schemas.microsoft.com/office/drawing/2014/main" id="{287DADF3-53E0-EB42-9D2A-7AAF2459E3BB}"/>
                </a:ext>
              </a:extLst>
            </p:cNvPr>
            <p:cNvSpPr txBox="1"/>
            <p:nvPr/>
          </p:nvSpPr>
          <p:spPr>
            <a:xfrm>
              <a:off x="1414107" y="4133854"/>
              <a:ext cx="3425616" cy="1131336"/>
            </a:xfrm>
            <a:prstGeom prst="rect">
              <a:avLst/>
            </a:prstGeom>
            <a:noFill/>
          </p:spPr>
          <p:txBody>
            <a:bodyPr wrap="square" rtlCol="0">
              <a:spAutoFit/>
            </a:bodyPr>
            <a:lstStyle/>
            <a:p>
              <a:pPr algn="ctr"/>
              <a:r>
                <a:rPr lang="en-US" sz="1400">
                  <a:solidFill>
                    <a:schemeClr val="tx1">
                      <a:lumMod val="65000"/>
                      <a:lumOff val="35000"/>
                    </a:schemeClr>
                  </a:solidFill>
                  <a:latin typeface="Book Antiqua" panose="02040602050305030304" pitchFamily="18" charset="0"/>
                </a:rPr>
                <a:t>Cultural and Personal Values </a:t>
              </a:r>
            </a:p>
            <a:p>
              <a:pPr algn="ctr"/>
              <a:r>
                <a:rPr lang="en-US" sz="1400">
                  <a:solidFill>
                    <a:schemeClr val="tx1">
                      <a:lumMod val="65000"/>
                      <a:lumOff val="35000"/>
                    </a:schemeClr>
                  </a:solidFill>
                  <a:latin typeface="Book Antiqua" panose="02040602050305030304" pitchFamily="18" charset="0"/>
                </a:rPr>
                <a:t>(Internal Stimuli)</a:t>
              </a:r>
            </a:p>
          </p:txBody>
        </p:sp>
        <p:pic>
          <p:nvPicPr>
            <p:cNvPr id="6" name="Picture 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8291420" y="2881219"/>
              <a:ext cx="749121" cy="749121"/>
            </a:xfrm>
            <a:prstGeom prst="rect">
              <a:avLst/>
            </a:prstGeom>
          </p:spPr>
        </p:pic>
        <p:pic>
          <p:nvPicPr>
            <p:cNvPr id="7" name="Picture 6"/>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665981" y="1829571"/>
              <a:ext cx="749121" cy="749121"/>
            </a:xfrm>
            <a:prstGeom prst="rect">
              <a:avLst/>
            </a:prstGeom>
          </p:spPr>
        </p:pic>
        <p:pic>
          <p:nvPicPr>
            <p:cNvPr id="8" name="Picture 7"/>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9119358" y="2758368"/>
              <a:ext cx="749121" cy="749121"/>
            </a:xfrm>
            <a:prstGeom prst="rect">
              <a:avLst/>
            </a:prstGeom>
          </p:spPr>
        </p:pic>
        <p:pic>
          <p:nvPicPr>
            <p:cNvPr id="9" name="Picture 8"/>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928787" y="2204131"/>
              <a:ext cx="749121" cy="749121"/>
            </a:xfrm>
            <a:prstGeom prst="rect">
              <a:avLst/>
            </a:prstGeom>
          </p:spPr>
        </p:pic>
        <p:pic>
          <p:nvPicPr>
            <p:cNvPr id="10" name="Picture 9"/>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2351461" y="2581684"/>
              <a:ext cx="822960" cy="822960"/>
            </a:xfrm>
            <a:prstGeom prst="rect">
              <a:avLst/>
            </a:prstGeom>
          </p:spPr>
        </p:pic>
        <p:pic>
          <p:nvPicPr>
            <p:cNvPr id="11" name="Picture 10"/>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3768126" y="1617306"/>
              <a:ext cx="822960" cy="822960"/>
            </a:xfrm>
            <a:prstGeom prst="rect">
              <a:avLst/>
            </a:prstGeom>
          </p:spPr>
        </p:pic>
        <p:pic>
          <p:nvPicPr>
            <p:cNvPr id="12" name="Picture 11"/>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4181667" y="2019989"/>
              <a:ext cx="687701" cy="687701"/>
            </a:xfrm>
            <a:prstGeom prst="rect">
              <a:avLst/>
            </a:prstGeom>
          </p:spPr>
        </p:pic>
        <p:grpSp>
          <p:nvGrpSpPr>
            <p:cNvPr id="13" name="Group 12">
              <a:extLst>
                <a:ext uri="{FF2B5EF4-FFF2-40B4-BE49-F238E27FC236}">
                  <a16:creationId xmlns:a16="http://schemas.microsoft.com/office/drawing/2014/main" id="{12EFEF83-EF06-504B-AE91-5E33AC51AE99}"/>
                </a:ext>
              </a:extLst>
            </p:cNvPr>
            <p:cNvGrpSpPr/>
            <p:nvPr/>
          </p:nvGrpSpPr>
          <p:grpSpPr>
            <a:xfrm>
              <a:off x="3253914" y="2663894"/>
              <a:ext cx="1183053" cy="1341320"/>
              <a:chOff x="2878029" y="2834764"/>
              <a:chExt cx="1183053" cy="1341320"/>
            </a:xfrm>
          </p:grpSpPr>
          <p:pic>
            <p:nvPicPr>
              <p:cNvPr id="22" name="Picture 2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926730" y="2834764"/>
                <a:ext cx="725559" cy="725559"/>
              </a:xfrm>
              <a:prstGeom prst="rect">
                <a:avLst/>
              </a:prstGeom>
            </p:spPr>
          </p:pic>
          <p:pic>
            <p:nvPicPr>
              <p:cNvPr id="23" name="Picture 22"/>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878029" y="3353124"/>
                <a:ext cx="822960" cy="822960"/>
              </a:xfrm>
              <a:prstGeom prst="rect">
                <a:avLst/>
              </a:prstGeom>
            </p:spPr>
          </p:pic>
          <p:pic>
            <p:nvPicPr>
              <p:cNvPr id="24" name="Picture 23"/>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294738" y="2929238"/>
                <a:ext cx="766344" cy="766344"/>
              </a:xfrm>
              <a:prstGeom prst="rect">
                <a:avLst/>
              </a:prstGeom>
            </p:spPr>
          </p:pic>
        </p:grpSp>
        <p:pic>
          <p:nvPicPr>
            <p:cNvPr id="14" name="Picture 13"/>
            <p:cNvPicPr>
              <a:picLocks noChangeAspect="1"/>
            </p:cNvPicPr>
            <p:nvPr/>
          </p:nvPicPr>
          <p:blipFill>
            <a:blip r:embed="rId12" cstate="print">
              <a:duotone>
                <a:prstClr val="black"/>
                <a:schemeClr val="accent1">
                  <a:tint val="45000"/>
                  <a:satMod val="400000"/>
                </a:schemeClr>
              </a:duotone>
              <a:extLst>
                <a:ext uri="{BEBA8EAE-BF5A-486C-A8C5-ECC9F3942E4B}">
                  <a14:imgProps xmlns:a14="http://schemas.microsoft.com/office/drawing/2010/main">
                    <a14:imgLayer r:embed="rId1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8619490">
              <a:off x="6050011" y="1871780"/>
              <a:ext cx="1170665" cy="1170665"/>
            </a:xfrm>
            <a:prstGeom prst="rect">
              <a:avLst/>
            </a:prstGeom>
          </p:spPr>
        </p:pic>
        <p:pic>
          <p:nvPicPr>
            <p:cNvPr id="15" name="Picture 14"/>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2879598" y="1715201"/>
              <a:ext cx="822960" cy="822960"/>
            </a:xfrm>
            <a:prstGeom prst="rect">
              <a:avLst/>
            </a:prstGeom>
          </p:spPr>
        </p:pic>
        <p:pic>
          <p:nvPicPr>
            <p:cNvPr id="16" name="Picture 15"/>
            <p:cNvPicPr>
              <a:picLocks noChangeAspect="1"/>
            </p:cNvPicPr>
            <p:nvPr/>
          </p:nvPicPr>
          <p:blipFill>
            <a:blip r:embed="rId15" cstate="print">
              <a:grayscl/>
              <a:extLst>
                <a:ext uri="{28A0092B-C50C-407E-A947-70E740481C1C}">
                  <a14:useLocalDpi xmlns:a14="http://schemas.microsoft.com/office/drawing/2010/main" val="0"/>
                </a:ext>
              </a:extLst>
            </a:blip>
            <a:stretch>
              <a:fillRect/>
            </a:stretch>
          </p:blipFill>
          <p:spPr>
            <a:xfrm>
              <a:off x="4368936" y="2663894"/>
              <a:ext cx="898509" cy="898509"/>
            </a:xfrm>
            <a:prstGeom prst="rect">
              <a:avLst/>
            </a:prstGeom>
          </p:spPr>
        </p:pic>
        <p:pic>
          <p:nvPicPr>
            <p:cNvPr id="17" name="Picture 16"/>
            <p:cNvPicPr>
              <a:picLocks noChangeAspect="1"/>
            </p:cNvPicPr>
            <p:nvPr/>
          </p:nvPicPr>
          <p:blipFill>
            <a:blip r:embed="rId16" cstate="print">
              <a:duotone>
                <a:prstClr val="black"/>
                <a:schemeClr val="accent3">
                  <a:tint val="45000"/>
                  <a:satMod val="400000"/>
                </a:schemeClr>
              </a:duotone>
              <a:extLst>
                <a:ext uri="{BEBA8EAE-BF5A-486C-A8C5-ECC9F3942E4B}">
                  <a14:imgProps xmlns:a14="http://schemas.microsoft.com/office/drawing/2010/main">
                    <a14:imgLayer r:embed="rId1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145999" y="4621307"/>
              <a:ext cx="1063818" cy="1063818"/>
            </a:xfrm>
            <a:prstGeom prst="rect">
              <a:avLst/>
            </a:prstGeom>
          </p:spPr>
        </p:pic>
        <p:pic>
          <p:nvPicPr>
            <p:cNvPr id="18" name="Picture 1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70877" y="4876569"/>
              <a:ext cx="1147525" cy="1147525"/>
            </a:xfrm>
            <a:prstGeom prst="rect">
              <a:avLst/>
            </a:prstGeom>
          </p:spPr>
        </p:pic>
        <p:pic>
          <p:nvPicPr>
            <p:cNvPr id="19" name="Picture 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530410" y="4573093"/>
              <a:ext cx="1032448" cy="1032448"/>
            </a:xfrm>
            <a:prstGeom prst="rect">
              <a:avLst/>
            </a:prstGeom>
          </p:spPr>
        </p:pic>
        <p:sp>
          <p:nvSpPr>
            <p:cNvPr id="20" name="TextBox 19">
              <a:extLst>
                <a:ext uri="{FF2B5EF4-FFF2-40B4-BE49-F238E27FC236}">
                  <a16:creationId xmlns:a16="http://schemas.microsoft.com/office/drawing/2014/main" id="{78FBF78B-9970-E944-A245-6D80F560EBAA}"/>
                </a:ext>
              </a:extLst>
            </p:cNvPr>
            <p:cNvSpPr txBox="1"/>
            <p:nvPr/>
          </p:nvSpPr>
          <p:spPr>
            <a:xfrm>
              <a:off x="4501079" y="6004403"/>
              <a:ext cx="4914024" cy="843194"/>
            </a:xfrm>
            <a:prstGeom prst="rect">
              <a:avLst/>
            </a:prstGeom>
            <a:noFill/>
          </p:spPr>
          <p:txBody>
            <a:bodyPr wrap="square" rtlCol="0">
              <a:spAutoFit/>
            </a:bodyPr>
            <a:lstStyle/>
            <a:p>
              <a:pPr algn="ctr"/>
              <a:r>
                <a:rPr lang="en-US" sz="1400">
                  <a:solidFill>
                    <a:schemeClr val="tx1">
                      <a:lumMod val="75000"/>
                      <a:lumOff val="25000"/>
                    </a:schemeClr>
                  </a:solidFill>
                  <a:latin typeface="Book Antiqua" panose="02040602050305030304" pitchFamily="18" charset="0"/>
                </a:rPr>
                <a:t>People’s Everyday Language and Interaction with the World</a:t>
              </a:r>
            </a:p>
          </p:txBody>
        </p:sp>
        <p:sp>
          <p:nvSpPr>
            <p:cNvPr id="21" name="TextBox 20">
              <a:extLst>
                <a:ext uri="{FF2B5EF4-FFF2-40B4-BE49-F238E27FC236}">
                  <a16:creationId xmlns:a16="http://schemas.microsoft.com/office/drawing/2014/main" id="{5F83CF9E-AB6A-0D49-AABE-A71EDC69C921}"/>
                </a:ext>
              </a:extLst>
            </p:cNvPr>
            <p:cNvSpPr txBox="1"/>
            <p:nvPr/>
          </p:nvSpPr>
          <p:spPr>
            <a:xfrm>
              <a:off x="7624055" y="3652067"/>
              <a:ext cx="4166975" cy="1131336"/>
            </a:xfrm>
            <a:prstGeom prst="rect">
              <a:avLst/>
            </a:prstGeom>
            <a:noFill/>
          </p:spPr>
          <p:txBody>
            <a:bodyPr wrap="square" rtlCol="0">
              <a:spAutoFit/>
            </a:bodyPr>
            <a:lstStyle/>
            <a:p>
              <a:pPr algn="ctr"/>
              <a:r>
                <a:rPr lang="en-US" sz="1400">
                  <a:solidFill>
                    <a:schemeClr val="tx1">
                      <a:lumMod val="65000"/>
                      <a:lumOff val="35000"/>
                    </a:schemeClr>
                  </a:solidFill>
                  <a:latin typeface="Book Antiqua" panose="02040602050305030304" pitchFamily="18" charset="0"/>
                </a:rPr>
                <a:t>People’s Cognition, Behavior, Attitude, Emotion, and Values</a:t>
              </a:r>
            </a:p>
          </p:txBody>
        </p:sp>
      </p:grpSp>
      <p:sp>
        <p:nvSpPr>
          <p:cNvPr id="25" name="Date Placeholder 3">
            <a:extLst>
              <a:ext uri="{FF2B5EF4-FFF2-40B4-BE49-F238E27FC236}">
                <a16:creationId xmlns:a16="http://schemas.microsoft.com/office/drawing/2014/main" id="{3EE2CE5A-1DEA-4D6A-9D14-A386D531E411}"/>
              </a:ext>
            </a:extLst>
          </p:cNvPr>
          <p:cNvSpPr>
            <a:spLocks noGrp="1"/>
          </p:cNvSpPr>
          <p:nvPr>
            <p:ph type="dt" sz="half" idx="10"/>
          </p:nvPr>
        </p:nvSpPr>
        <p:spPr>
          <a:xfrm>
            <a:off x="838200" y="6356350"/>
            <a:ext cx="2743200" cy="365125"/>
          </a:xfrm>
        </p:spPr>
        <p:txBody>
          <a:bodyPr/>
          <a:lstStyle/>
          <a:p>
            <a:r>
              <a:rPr lang="en-US"/>
              <a:t>04/14/2021</a:t>
            </a:r>
          </a:p>
        </p:txBody>
      </p:sp>
      <p:sp>
        <p:nvSpPr>
          <p:cNvPr id="27" name="Slide Number Placeholder 5">
            <a:extLst>
              <a:ext uri="{FF2B5EF4-FFF2-40B4-BE49-F238E27FC236}">
                <a16:creationId xmlns:a16="http://schemas.microsoft.com/office/drawing/2014/main" id="{0AC84EED-02D7-49F7-B92E-1C00197F866D}"/>
              </a:ext>
            </a:extLst>
          </p:cNvPr>
          <p:cNvSpPr>
            <a:spLocks noGrp="1"/>
          </p:cNvSpPr>
          <p:nvPr>
            <p:ph type="sldNum" sz="quarter" idx="12"/>
          </p:nvPr>
        </p:nvSpPr>
        <p:spPr>
          <a:xfrm>
            <a:off x="8610600" y="6356350"/>
            <a:ext cx="2743200" cy="365125"/>
          </a:xfrm>
        </p:spPr>
        <p:txBody>
          <a:bodyPr/>
          <a:lstStyle/>
          <a:p>
            <a:fld id="{368A6D0F-412D-485D-8BE9-C60238CA9A35}" type="slidenum">
              <a:rPr lang="en-US" smtClean="0"/>
              <a:t>21</a:t>
            </a:fld>
            <a:endParaRPr lang="en-US"/>
          </a:p>
        </p:txBody>
      </p:sp>
      <p:sp>
        <p:nvSpPr>
          <p:cNvPr id="26" name="Footer Placeholder 25">
            <a:extLst>
              <a:ext uri="{FF2B5EF4-FFF2-40B4-BE49-F238E27FC236}">
                <a16:creationId xmlns:a16="http://schemas.microsoft.com/office/drawing/2014/main" id="{DA63C6A0-ADA4-4299-85AD-50C17A54A974}"/>
              </a:ext>
            </a:extLst>
          </p:cNvPr>
          <p:cNvSpPr>
            <a:spLocks noGrp="1"/>
          </p:cNvSpPr>
          <p:nvPr>
            <p:ph type="ftr" sz="quarter" idx="11"/>
          </p:nvPr>
        </p:nvSpPr>
        <p:spPr/>
        <p:txBody>
          <a:bodyPr/>
          <a:lstStyle/>
          <a:p>
            <a:r>
              <a:rPr lang="en-US"/>
              <a:t>https://socialmediaie.github.io/tutorials/WWW2021/</a:t>
            </a:r>
          </a:p>
        </p:txBody>
      </p:sp>
    </p:spTree>
    <p:extLst>
      <p:ext uri="{BB962C8B-B14F-4D97-AF65-F5344CB8AC3E}">
        <p14:creationId xmlns:p14="http://schemas.microsoft.com/office/powerpoint/2010/main" val="2770513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moral foundations analysis in analyzing social effects (contd.)</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a:t>Method:</a:t>
            </a:r>
          </a:p>
          <a:p>
            <a:pPr lvl="1"/>
            <a:r>
              <a:rPr lang="en-US"/>
              <a:t>Use Moral Foundations Dictionary (MFD) to extract words with moral weights and use them as features in prediction models</a:t>
            </a:r>
          </a:p>
          <a:p>
            <a:r>
              <a:rPr lang="en-US"/>
              <a:t>Limitations with MFD:</a:t>
            </a:r>
            <a:endParaRPr lang="en-US">
              <a:cs typeface="Calibri"/>
            </a:endParaRPr>
          </a:p>
          <a:p>
            <a:pPr lvl="1"/>
            <a:r>
              <a:rPr lang="en-US"/>
              <a:t>Number of entries is small and might not capture (all) variations of terms indicative of morality in text data. </a:t>
            </a:r>
            <a:endParaRPr lang="en-US">
              <a:cs typeface="Calibri"/>
            </a:endParaRPr>
          </a:p>
          <a:p>
            <a:pPr lvl="1"/>
            <a:r>
              <a:rPr lang="en-US"/>
              <a:t>Entries are not syntactically disambiguated, which can limit the results, e.g., by capturing false positives.</a:t>
            </a:r>
            <a:endParaRPr lang="en-US">
              <a:cs typeface="Calibri"/>
            </a:endParaRPr>
          </a:p>
          <a:p>
            <a:pPr lvl="2"/>
            <a:r>
              <a:rPr lang="en-US"/>
              <a:t>Safe (noun) -&gt; does not signal morality</a:t>
            </a:r>
            <a:endParaRPr lang="en-US">
              <a:cs typeface="Calibri"/>
            </a:endParaRPr>
          </a:p>
          <a:p>
            <a:pPr lvl="2"/>
            <a:r>
              <a:rPr lang="en-US"/>
              <a:t>Safe (adjective) -&gt; represents care-virtue</a:t>
            </a:r>
            <a:endParaRPr lang="en-US">
              <a:cs typeface="Calibri"/>
            </a:endParaRPr>
          </a:p>
          <a:p>
            <a:r>
              <a:rPr lang="en-US"/>
              <a:t>Enhanced MFD:</a:t>
            </a:r>
            <a:endParaRPr lang="en-US">
              <a:cs typeface="Calibri"/>
            </a:endParaRPr>
          </a:p>
          <a:p>
            <a:pPr lvl="1"/>
            <a:r>
              <a:rPr lang="en-US"/>
              <a:t>Used wordnet to get synonym, antonym and hypernym of the words and extensively pruned the lexicon</a:t>
            </a:r>
            <a:endParaRPr lang="en-US">
              <a:cs typeface="Calibri"/>
            </a:endParaRPr>
          </a:p>
          <a:p>
            <a:pPr marL="457200" lvl="1" indent="0">
              <a:buNone/>
            </a:pPr>
            <a:endParaRPr lang="en-US"/>
          </a:p>
        </p:txBody>
      </p:sp>
      <p:sp>
        <p:nvSpPr>
          <p:cNvPr id="7" name="Rectangle 6"/>
          <p:cNvSpPr/>
          <p:nvPr/>
        </p:nvSpPr>
        <p:spPr>
          <a:xfrm>
            <a:off x="0" y="5976962"/>
            <a:ext cx="12192000" cy="954107"/>
          </a:xfrm>
          <a:prstGeom prst="rect">
            <a:avLst/>
          </a:prstGeom>
        </p:spPr>
        <p:txBody>
          <a:bodyPr wrap="square">
            <a:spAutoFit/>
          </a:bodyPr>
          <a:lstStyle/>
          <a:p>
            <a:r>
              <a:rPr lang="en-US" sz="1400" dirty="0"/>
              <a:t>Rezapour, R., Shah, S. H., &amp; Diesner, J. (2019). </a:t>
            </a:r>
            <a:r>
              <a:rPr lang="en-US" sz="1400" b="1" u="sng" dirty="0">
                <a:hlinkClick r:id="rId3"/>
              </a:rPr>
              <a:t>Enhancing the measurement of social effects by capturing morality.</a:t>
            </a:r>
            <a:r>
              <a:rPr lang="en-US" sz="1400" dirty="0"/>
              <a:t> In </a:t>
            </a:r>
            <a:r>
              <a:rPr lang="en-US" sz="1400" i="1" dirty="0"/>
              <a:t>Proceedings of the Tenth Workshop on Computational Approaches to Subjectivity, Sentiment and Social Media Analysis </a:t>
            </a:r>
            <a:r>
              <a:rPr lang="en-US" sz="1400" dirty="0"/>
              <a:t>(WASSA). Annual Conference of the North American Chapter of the Association for Computational Linguistics (NAACL).</a:t>
            </a:r>
          </a:p>
          <a:p>
            <a:r>
              <a:rPr lang="en-US" sz="1400" dirty="0"/>
              <a:t>Rezapour, Rezvaneh; Diesner, Jana (2019): </a:t>
            </a:r>
            <a:r>
              <a:rPr lang="en-US" sz="1400" b="1" u="sng" dirty="0">
                <a:hlinkClick r:id="rId4"/>
              </a:rPr>
              <a:t>Expanded Morality Lexicon</a:t>
            </a:r>
            <a:r>
              <a:rPr lang="en-US" sz="1400" b="1" dirty="0"/>
              <a:t>.</a:t>
            </a:r>
            <a:r>
              <a:rPr lang="en-US" sz="1400" dirty="0"/>
              <a:t> University of Illinois at Urbana-Champaign. https://doi.org/10.13012/B2IDB-3805242_V1.1 </a:t>
            </a:r>
          </a:p>
        </p:txBody>
      </p:sp>
      <p:sp>
        <p:nvSpPr>
          <p:cNvPr id="4" name="Date Placeholder 3">
            <a:extLst>
              <a:ext uri="{FF2B5EF4-FFF2-40B4-BE49-F238E27FC236}">
                <a16:creationId xmlns:a16="http://schemas.microsoft.com/office/drawing/2014/main" id="{6E5D4DC5-C747-42B2-97F6-D5791D2EAE4F}"/>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94D5E073-693C-450C-9ED8-2F99202132D4}"/>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C26A2FB9-ED87-4CFE-B465-0CB2779477A1}"/>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2132303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Tweets to Examine Cross-Cutting Exposure in Social Media</a:t>
            </a:r>
          </a:p>
        </p:txBody>
      </p:sp>
      <p:pic>
        <p:nvPicPr>
          <p:cNvPr id="4" name="Content Placeholder 3"/>
          <p:cNvPicPr>
            <a:picLocks noGrp="1" noChangeAspect="1"/>
          </p:cNvPicPr>
          <p:nvPr>
            <p:ph idx="1"/>
          </p:nvPr>
        </p:nvPicPr>
        <p:blipFill rotWithShape="1">
          <a:blip r:embed="rId3"/>
          <a:srcRect l="33126" t="31138" r="13297" b="21123"/>
          <a:stretch/>
        </p:blipFill>
        <p:spPr>
          <a:xfrm>
            <a:off x="1366376" y="1569135"/>
            <a:ext cx="9459248" cy="4740965"/>
          </a:xfrm>
          <a:prstGeom prst="rect">
            <a:avLst/>
          </a:prstGeom>
        </p:spPr>
      </p:pic>
      <p:sp>
        <p:nvSpPr>
          <p:cNvPr id="5"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8" name="Slide Number Placeholder 5">
            <a:extLst>
              <a:ext uri="{FF2B5EF4-FFF2-40B4-BE49-F238E27FC236}">
                <a16:creationId xmlns:a16="http://schemas.microsoft.com/office/drawing/2014/main" id="{0AC84EED-02D7-49F7-B92E-1C00197F866D}"/>
              </a:ext>
            </a:extLst>
          </p:cNvPr>
          <p:cNvSpPr>
            <a:spLocks noGrp="1"/>
          </p:cNvSpPr>
          <p:nvPr>
            <p:ph type="sldNum" sz="quarter" idx="12"/>
          </p:nvPr>
        </p:nvSpPr>
        <p:spPr>
          <a:xfrm>
            <a:off x="8610600" y="6356350"/>
            <a:ext cx="2743200" cy="365125"/>
          </a:xfrm>
        </p:spPr>
        <p:txBody>
          <a:bodyPr/>
          <a:lstStyle/>
          <a:p>
            <a:fld id="{368A6D0F-412D-485D-8BE9-C60238CA9A35}" type="slidenum">
              <a:rPr lang="en-US" smtClean="0"/>
              <a:t>23</a:t>
            </a:fld>
            <a:endParaRPr lang="en-US"/>
          </a:p>
        </p:txBody>
      </p:sp>
      <p:sp>
        <p:nvSpPr>
          <p:cNvPr id="3" name="Date Placeholder 2">
            <a:extLst>
              <a:ext uri="{FF2B5EF4-FFF2-40B4-BE49-F238E27FC236}">
                <a16:creationId xmlns:a16="http://schemas.microsoft.com/office/drawing/2014/main" id="{E5C683B7-EACA-4AC6-AF63-CA0EC1EC65F5}"/>
              </a:ext>
            </a:extLst>
          </p:cNvPr>
          <p:cNvSpPr>
            <a:spLocks noGrp="1"/>
          </p:cNvSpPr>
          <p:nvPr>
            <p:ph type="dt" sz="half" idx="10"/>
          </p:nvPr>
        </p:nvSpPr>
        <p:spPr/>
        <p:txBody>
          <a:bodyPr/>
          <a:lstStyle/>
          <a:p>
            <a:r>
              <a:rPr lang="en-US"/>
              <a:t>04/14/2021</a:t>
            </a:r>
          </a:p>
        </p:txBody>
      </p:sp>
      <p:sp>
        <p:nvSpPr>
          <p:cNvPr id="6" name="Footer Placeholder 5">
            <a:extLst>
              <a:ext uri="{FF2B5EF4-FFF2-40B4-BE49-F238E27FC236}">
                <a16:creationId xmlns:a16="http://schemas.microsoft.com/office/drawing/2014/main" id="{1D8BF614-94BA-44F9-AE66-1D024A4D959E}"/>
              </a:ext>
            </a:extLst>
          </p:cNvPr>
          <p:cNvSpPr>
            <a:spLocks noGrp="1"/>
          </p:cNvSpPr>
          <p:nvPr>
            <p:ph type="ftr" sz="quarter" idx="11"/>
          </p:nvPr>
        </p:nvSpPr>
        <p:spPr/>
        <p:txBody>
          <a:bodyPr/>
          <a:lstStyle/>
          <a:p>
            <a:r>
              <a:rPr lang="en-US"/>
              <a:t>https://socialmediaie.github.io/tutorials/IC2S2_2020/</a:t>
            </a:r>
          </a:p>
        </p:txBody>
      </p:sp>
      <p:sp>
        <p:nvSpPr>
          <p:cNvPr id="11" name="TextBox 10">
            <a:extLst>
              <a:ext uri="{FF2B5EF4-FFF2-40B4-BE49-F238E27FC236}">
                <a16:creationId xmlns:a16="http://schemas.microsoft.com/office/drawing/2014/main" id="{D87F8AE3-E9BA-4D64-BA04-78E5FA980C11}"/>
              </a:ext>
            </a:extLst>
          </p:cNvPr>
          <p:cNvSpPr txBox="1"/>
          <p:nvPr/>
        </p:nvSpPr>
        <p:spPr>
          <a:xfrm>
            <a:off x="522805" y="5912166"/>
            <a:ext cx="10864768" cy="523220"/>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solidFill>
                <a:ea typeface="+mn-lt"/>
                <a:cs typeface="+mn-lt"/>
              </a:rPr>
              <a:t>Rezapour, R., Park, J., </a:t>
            </a:r>
            <a:r>
              <a:rPr lang="en-US" sz="1400" err="1">
                <a:solidFill>
                  <a:schemeClr val="tx1"/>
                </a:solidFill>
                <a:ea typeface="+mn-lt"/>
                <a:cs typeface="+mn-lt"/>
              </a:rPr>
              <a:t>Diesner</a:t>
            </a:r>
            <a:r>
              <a:rPr lang="en-US" sz="1400">
                <a:solidFill>
                  <a:schemeClr val="tx1"/>
                </a:solidFill>
                <a:ea typeface="+mn-lt"/>
                <a:cs typeface="+mn-lt"/>
              </a:rPr>
              <a:t>, J. (2020). Detecting Characteristics of Cross-cutting Language Networks on Social Media. In International Sunbelt Social Network Conference, Paris, France.</a:t>
            </a:r>
          </a:p>
        </p:txBody>
      </p:sp>
    </p:spTree>
    <p:extLst>
      <p:ext uri="{BB962C8B-B14F-4D97-AF65-F5344CB8AC3E}">
        <p14:creationId xmlns:p14="http://schemas.microsoft.com/office/powerpoint/2010/main" val="35621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rotWithShape="1">
          <a:blip r:embed="rId2"/>
          <a:srcRect l="51756" t="50553" r="26401" b="33458"/>
          <a:stretch/>
        </p:blipFill>
        <p:spPr>
          <a:xfrm>
            <a:off x="4661462" y="4353434"/>
            <a:ext cx="3717234" cy="1530626"/>
          </a:xfrm>
          <a:prstGeom prst="rect">
            <a:avLst/>
          </a:prstGeom>
        </p:spPr>
      </p:pic>
      <p:sp>
        <p:nvSpPr>
          <p:cNvPr id="2" name="Title 1"/>
          <p:cNvSpPr>
            <a:spLocks noGrp="1"/>
          </p:cNvSpPr>
          <p:nvPr>
            <p:ph type="title"/>
          </p:nvPr>
        </p:nvSpPr>
        <p:spPr/>
        <p:txBody>
          <a:bodyPr/>
          <a:lstStyle/>
          <a:p>
            <a:r>
              <a:rPr lang="en-US"/>
              <a:t>Detecting and Prioritizing Needs during Crisis Events (i.e., COVID19)</a:t>
            </a:r>
          </a:p>
        </p:txBody>
      </p:sp>
      <p:sp>
        <p:nvSpPr>
          <p:cNvPr id="3" name="Content Placeholder 2"/>
          <p:cNvSpPr>
            <a:spLocks noGrp="1"/>
          </p:cNvSpPr>
          <p:nvPr>
            <p:ph idx="1"/>
          </p:nvPr>
        </p:nvSpPr>
        <p:spPr/>
        <p:txBody>
          <a:bodyPr vert="horz" lIns="91440" tIns="45720" rIns="91440" bIns="45720" rtlCol="0" anchor="t">
            <a:normAutofit/>
          </a:bodyPr>
          <a:lstStyle/>
          <a:p>
            <a:r>
              <a:rPr lang="en-US"/>
              <a:t>Method:</a:t>
            </a:r>
          </a:p>
          <a:p>
            <a:pPr lvl="1"/>
            <a:r>
              <a:rPr lang="en-US"/>
              <a:t>Created a list of needed resources ranked by priority</a:t>
            </a:r>
            <a:endParaRPr lang="en-US">
              <a:cs typeface="Calibri"/>
            </a:endParaRPr>
          </a:p>
          <a:p>
            <a:pPr lvl="2"/>
            <a:r>
              <a:rPr lang="en-US" sz="2400"/>
              <a:t>Extracted phrases and terms closest to the terms “needs” and “supplies” </a:t>
            </a:r>
            <a:endParaRPr lang="en-US" sz="2400">
              <a:cs typeface="Calibri"/>
            </a:endParaRPr>
          </a:p>
          <a:p>
            <a:pPr lvl="1"/>
            <a:r>
              <a:rPr lang="en-US"/>
              <a:t>Extracted sentences that specify who-needs-what resources</a:t>
            </a:r>
            <a:endParaRPr lang="en-US">
              <a:cs typeface="Calibri"/>
            </a:endParaRPr>
          </a:p>
          <a:p>
            <a:pPr lvl="2"/>
            <a:r>
              <a:rPr lang="en-US"/>
              <a:t>Identified sentences where who is the subject and what is the direct object</a:t>
            </a:r>
            <a:endParaRPr lang="en-US">
              <a:cs typeface="Calibri"/>
            </a:endParaRPr>
          </a:p>
          <a:p>
            <a:pPr lvl="2"/>
            <a:r>
              <a:rPr lang="en-US"/>
              <a:t>Selected sentences where the left child of need in the dependency parse tree is a nominal subject (</a:t>
            </a:r>
            <a:r>
              <a:rPr lang="en-US" err="1"/>
              <a:t>nsubj</a:t>
            </a:r>
            <a:r>
              <a:rPr lang="en-US"/>
              <a:t>), and the right child is a direct object (</a:t>
            </a:r>
            <a:r>
              <a:rPr lang="en-US" err="1"/>
              <a:t>dobj</a:t>
            </a:r>
            <a:r>
              <a:rPr lang="en-US"/>
              <a:t>)</a:t>
            </a:r>
            <a:endParaRPr lang="en-US">
              <a:cs typeface="Calibri"/>
            </a:endParaRPr>
          </a:p>
        </p:txBody>
      </p:sp>
      <p:sp>
        <p:nvSpPr>
          <p:cNvPr id="7" name="Rectangle 6"/>
          <p:cNvSpPr/>
          <p:nvPr/>
        </p:nvSpPr>
        <p:spPr>
          <a:xfrm>
            <a:off x="109331" y="5884060"/>
            <a:ext cx="11608904" cy="523220"/>
          </a:xfrm>
          <a:prstGeom prst="rect">
            <a:avLst/>
          </a:prstGeom>
        </p:spPr>
        <p:txBody>
          <a:bodyPr wrap="square" lIns="91440" tIns="45720" rIns="91440" bIns="45720" anchor="t">
            <a:spAutoFit/>
          </a:bodyPr>
          <a:lstStyle/>
          <a:p>
            <a:r>
              <a:rPr lang="en-US" sz="1400">
                <a:ea typeface="+mn-lt"/>
                <a:cs typeface="+mn-lt"/>
              </a:rPr>
              <a:t>Sarol, M. J., Dinh, L., Rezapour, R., Chin, C. L., Yang, P., &amp; </a:t>
            </a:r>
            <a:r>
              <a:rPr lang="en-US" sz="1400" err="1">
                <a:ea typeface="+mn-lt"/>
                <a:cs typeface="+mn-lt"/>
              </a:rPr>
              <a:t>Diesner</a:t>
            </a:r>
            <a:r>
              <a:rPr lang="en-US" sz="1400">
                <a:ea typeface="+mn-lt"/>
                <a:cs typeface="+mn-lt"/>
              </a:rPr>
              <a:t>, J. (2020, November). </a:t>
            </a:r>
            <a:r>
              <a:rPr lang="en-US" sz="1400">
                <a:ea typeface="+mn-lt"/>
                <a:cs typeface="+mn-lt"/>
                <a:hlinkClick r:id="rId3"/>
              </a:rPr>
              <a:t>An Empirical Methodology for Detecting and Prioritizing Needs during Crisis Events.</a:t>
            </a:r>
            <a:r>
              <a:rPr lang="en-US" sz="1400">
                <a:ea typeface="+mn-lt"/>
                <a:cs typeface="+mn-lt"/>
              </a:rPr>
              <a:t> In </a:t>
            </a:r>
            <a:r>
              <a:rPr lang="en-US" sz="1400" i="1">
                <a:ea typeface="+mn-lt"/>
                <a:cs typeface="+mn-lt"/>
              </a:rPr>
              <a:t>Proceedings of the 2020 Conference on Empirical Methods in Natural Language Processing: Findings</a:t>
            </a:r>
            <a:r>
              <a:rPr lang="en-US" sz="1400">
                <a:ea typeface="+mn-lt"/>
                <a:cs typeface="+mn-lt"/>
              </a:rPr>
              <a:t> (pp. 4102-4107).</a:t>
            </a:r>
            <a:endParaRPr lang="en-US"/>
          </a:p>
        </p:txBody>
      </p:sp>
      <p:sp>
        <p:nvSpPr>
          <p:cNvPr id="4" name="Date Placeholder 3">
            <a:extLst>
              <a:ext uri="{FF2B5EF4-FFF2-40B4-BE49-F238E27FC236}">
                <a16:creationId xmlns:a16="http://schemas.microsoft.com/office/drawing/2014/main" id="{7209E93B-6B86-4877-AC8C-9961A437C023}"/>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7EAD6D4B-B72E-4D63-AD46-6F416F0CD68F}"/>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9298401B-09BD-4A3A-8229-ECE123E87736}"/>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1804119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571AA-2B3F-41F2-BF57-3BA5A883F84B}"/>
              </a:ext>
            </a:extLst>
          </p:cNvPr>
          <p:cNvSpPr>
            <a:spLocks noGrp="1"/>
          </p:cNvSpPr>
          <p:nvPr>
            <p:ph type="title"/>
          </p:nvPr>
        </p:nvSpPr>
        <p:spPr/>
        <p:txBody>
          <a:bodyPr/>
          <a:lstStyle/>
          <a:p>
            <a:r>
              <a:rPr lang="en-US" dirty="0">
                <a:cs typeface="Calibri Light"/>
              </a:rPr>
              <a:t>More on COVID </a:t>
            </a:r>
            <a:r>
              <a:rPr lang="en-US" dirty="0">
                <a:latin typeface="Calibri Light"/>
                <a:cs typeface="Calibri Light"/>
              </a:rPr>
              <a:t>19</a:t>
            </a:r>
            <a:r>
              <a:rPr lang="en-US" dirty="0">
                <a:cs typeface="Calibri Light"/>
              </a:rPr>
              <a:t> Crisis</a:t>
            </a:r>
            <a:endParaRPr lang="en-US" dirty="0"/>
          </a:p>
        </p:txBody>
      </p:sp>
      <p:sp>
        <p:nvSpPr>
          <p:cNvPr id="3" name="Content Placeholder 2">
            <a:extLst>
              <a:ext uri="{FF2B5EF4-FFF2-40B4-BE49-F238E27FC236}">
                <a16:creationId xmlns:a16="http://schemas.microsoft.com/office/drawing/2014/main" id="{0FD692E6-E306-4254-8057-EC8906794D96}"/>
              </a:ext>
            </a:extLst>
          </p:cNvPr>
          <p:cNvSpPr>
            <a:spLocks noGrp="1"/>
          </p:cNvSpPr>
          <p:nvPr>
            <p:ph idx="1"/>
          </p:nvPr>
        </p:nvSpPr>
        <p:spPr/>
        <p:txBody>
          <a:bodyPr vert="horz" lIns="91440" tIns="45720" rIns="91440" bIns="45720" rtlCol="0" anchor="t">
            <a:normAutofit/>
          </a:bodyPr>
          <a:lstStyle/>
          <a:p>
            <a:r>
              <a:rPr lang="en-US" dirty="0">
                <a:cs typeface="Calibri"/>
              </a:rPr>
              <a:t>Hate speech detection (</a:t>
            </a:r>
            <a:r>
              <a:rPr lang="en-US" dirty="0">
                <a:ea typeface="+mn-lt"/>
                <a:cs typeface="+mn-lt"/>
              </a:rPr>
              <a:t>Hardage et al. 2020)</a:t>
            </a:r>
            <a:endParaRPr lang="en-US" dirty="0"/>
          </a:p>
          <a:p>
            <a:r>
              <a:rPr lang="en-US" dirty="0">
                <a:cs typeface="Calibri"/>
              </a:rPr>
              <a:t>Misinformation related to COVID 19 (Hossain et al. 2020)</a:t>
            </a:r>
          </a:p>
          <a:p>
            <a:r>
              <a:rPr lang="en-US" dirty="0">
                <a:cs typeface="Calibri"/>
              </a:rPr>
              <a:t>Symptom detection using social media data (Santosh et al. 2020)</a:t>
            </a:r>
          </a:p>
          <a:p>
            <a:r>
              <a:rPr lang="en-US" dirty="0">
                <a:cs typeface="Calibri"/>
              </a:rPr>
              <a:t>Impact of COVID 19 on language diversity (Dunn et al. 2020)</a:t>
            </a:r>
          </a:p>
          <a:p>
            <a:r>
              <a:rPr lang="en-US" dirty="0">
                <a:ea typeface="+mn-lt"/>
                <a:cs typeface="+mn-lt"/>
              </a:rPr>
              <a:t>Quantifying the effects of COVID 19 on mental health (Biester at al. 2020)</a:t>
            </a:r>
            <a:endParaRPr lang="en-US" dirty="0">
              <a:cs typeface="Calibri"/>
            </a:endParaRPr>
          </a:p>
        </p:txBody>
      </p:sp>
      <p:sp>
        <p:nvSpPr>
          <p:cNvPr id="4" name="Date Placeholder 3">
            <a:extLst>
              <a:ext uri="{FF2B5EF4-FFF2-40B4-BE49-F238E27FC236}">
                <a16:creationId xmlns:a16="http://schemas.microsoft.com/office/drawing/2014/main" id="{E585C4DC-7469-42DA-86F8-AE35E51DA21F}"/>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8E37FA23-2679-4B22-AD1C-6E941F1BCEFA}"/>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3878ACB3-7882-47C3-9C43-832B71736C66}"/>
              </a:ext>
            </a:extLst>
          </p:cNvPr>
          <p:cNvSpPr>
            <a:spLocks noGrp="1"/>
          </p:cNvSpPr>
          <p:nvPr>
            <p:ph type="sldNum" sz="quarter" idx="12"/>
          </p:nvPr>
        </p:nvSpPr>
        <p:spPr/>
        <p:txBody>
          <a:bodyPr/>
          <a:lstStyle/>
          <a:p>
            <a:fld id="{368A6D0F-412D-485D-8BE9-C60238CA9A35}" type="slidenum">
              <a:rPr lang="en-US" smtClean="0"/>
              <a:t>25</a:t>
            </a:fld>
            <a:endParaRPr lang="en-US"/>
          </a:p>
        </p:txBody>
      </p:sp>
    </p:spTree>
    <p:extLst>
      <p:ext uri="{BB962C8B-B14F-4D97-AF65-F5344CB8AC3E}">
        <p14:creationId xmlns:p14="http://schemas.microsoft.com/office/powerpoint/2010/main" val="89519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0EF1-74AB-48C8-A96E-45D0DED427B2}"/>
              </a:ext>
            </a:extLst>
          </p:cNvPr>
          <p:cNvSpPr>
            <a:spLocks noGrp="1"/>
          </p:cNvSpPr>
          <p:nvPr>
            <p:ph type="title"/>
          </p:nvPr>
        </p:nvSpPr>
        <p:spPr/>
        <p:txBody>
          <a:bodyPr/>
          <a:lstStyle/>
          <a:p>
            <a:r>
              <a:rPr lang="en-US"/>
              <a:t>Collecting and distributing social media data</a:t>
            </a:r>
          </a:p>
        </p:txBody>
      </p:sp>
      <p:sp>
        <p:nvSpPr>
          <p:cNvPr id="3" name="Text Placeholder 2">
            <a:extLst>
              <a:ext uri="{FF2B5EF4-FFF2-40B4-BE49-F238E27FC236}">
                <a16:creationId xmlns:a16="http://schemas.microsoft.com/office/drawing/2014/main" id="{CD173910-F46D-479A-8DBC-CA662F21F2D3}"/>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DDA6CD7-C5CF-4B23-9EBF-2F0B6E740528}"/>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29E89C74-7704-44CE-95DE-D0480DF9229C}"/>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0C7C42AC-49C5-4733-B3FE-CF4ABCF68908}"/>
              </a:ext>
            </a:extLst>
          </p:cNvPr>
          <p:cNvSpPr>
            <a:spLocks noGrp="1"/>
          </p:cNvSpPr>
          <p:nvPr>
            <p:ph type="sldNum" sz="quarter" idx="12"/>
          </p:nvPr>
        </p:nvSpPr>
        <p:spPr/>
        <p:txBody>
          <a:bodyPr/>
          <a:lstStyle/>
          <a:p>
            <a:fld id="{368A6D0F-412D-485D-8BE9-C60238CA9A35}" type="slidenum">
              <a:rPr lang="en-US" smtClean="0"/>
              <a:t>26</a:t>
            </a:fld>
            <a:endParaRPr lang="en-US"/>
          </a:p>
        </p:txBody>
      </p:sp>
    </p:spTree>
    <p:extLst>
      <p:ext uri="{BB962C8B-B14F-4D97-AF65-F5344CB8AC3E}">
        <p14:creationId xmlns:p14="http://schemas.microsoft.com/office/powerpoint/2010/main" val="857985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of Social Media Data for Research</a:t>
            </a:r>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a:t>Publicly available online data provides a unique source of rich input for analyzing and studying people, their behavior, and feelings</a:t>
            </a:r>
          </a:p>
          <a:p>
            <a:r>
              <a:rPr lang="en-US"/>
              <a:t>Availability of different tools from domains such as NLP and ML made it easier for everyone to perform various types of data analysis </a:t>
            </a:r>
          </a:p>
          <a:p>
            <a:r>
              <a:rPr lang="en-US"/>
              <a:t>Things to consider before using any data:</a:t>
            </a:r>
          </a:p>
          <a:p>
            <a:pPr lvl="1"/>
            <a:r>
              <a:rPr lang="en-US" sz="2800"/>
              <a:t>How the data is it collected</a:t>
            </a:r>
          </a:p>
          <a:p>
            <a:pPr lvl="1"/>
            <a:r>
              <a:rPr lang="en-US" sz="2800"/>
              <a:t>Is the data reusable for your research</a:t>
            </a:r>
          </a:p>
          <a:p>
            <a:pPr lvl="1"/>
            <a:r>
              <a:rPr lang="en-US" sz="2800"/>
              <a:t>Is the data representative enough</a:t>
            </a:r>
          </a:p>
          <a:p>
            <a:pPr lvl="1"/>
            <a:r>
              <a:rPr lang="en-US" sz="2800"/>
              <a:t>Does the data or method answer your research question</a:t>
            </a:r>
            <a:endParaRPr lang="en-US" sz="3200"/>
          </a:p>
          <a:p>
            <a:pPr lvl="1"/>
            <a:r>
              <a:rPr lang="en-US" sz="2800"/>
              <a:t>How generalizable is the findings?</a:t>
            </a:r>
          </a:p>
        </p:txBody>
      </p:sp>
      <p:sp>
        <p:nvSpPr>
          <p:cNvPr id="4" name="Date Placeholder 3">
            <a:extLst>
              <a:ext uri="{FF2B5EF4-FFF2-40B4-BE49-F238E27FC236}">
                <a16:creationId xmlns:a16="http://schemas.microsoft.com/office/drawing/2014/main" id="{3EE2CE5A-1DEA-4D6A-9D14-A386D531E411}"/>
              </a:ext>
            </a:extLst>
          </p:cNvPr>
          <p:cNvSpPr>
            <a:spLocks noGrp="1"/>
          </p:cNvSpPr>
          <p:nvPr>
            <p:ph type="dt" sz="half" idx="10"/>
          </p:nvPr>
        </p:nvSpPr>
        <p:spPr>
          <a:xfrm>
            <a:off x="838200" y="6356350"/>
            <a:ext cx="2743200" cy="365125"/>
          </a:xfrm>
        </p:spPr>
        <p:txBody>
          <a:bodyPr/>
          <a:lstStyle/>
          <a:p>
            <a:r>
              <a:rPr lang="en-US"/>
              <a:t>04/14/2021</a:t>
            </a:r>
          </a:p>
        </p:txBody>
      </p:sp>
      <p:sp>
        <p:nvSpPr>
          <p:cNvPr id="5" name="Footer Placeholder 4">
            <a:extLst>
              <a:ext uri="{FF2B5EF4-FFF2-40B4-BE49-F238E27FC236}">
                <a16:creationId xmlns:a16="http://schemas.microsoft.com/office/drawing/2014/main" id="{DE7643A3-61E6-4C8B-BCAF-FF59D9C5B074}"/>
              </a:ext>
            </a:extLst>
          </p:cNvPr>
          <p:cNvSpPr>
            <a:spLocks noGrp="1"/>
          </p:cNvSpPr>
          <p:nvPr>
            <p:ph type="ftr" sz="quarter" idx="11"/>
          </p:nvPr>
        </p:nvSpPr>
        <p:spPr>
          <a:xfrm>
            <a:off x="4038600" y="6356350"/>
            <a:ext cx="4114800" cy="365125"/>
          </a:xfrm>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0AC84EED-02D7-49F7-B92E-1C00197F866D}"/>
              </a:ext>
            </a:extLst>
          </p:cNvPr>
          <p:cNvSpPr>
            <a:spLocks noGrp="1"/>
          </p:cNvSpPr>
          <p:nvPr>
            <p:ph type="sldNum" sz="quarter" idx="12"/>
          </p:nvPr>
        </p:nvSpPr>
        <p:spPr>
          <a:xfrm>
            <a:off x="8610600" y="6356350"/>
            <a:ext cx="2743200" cy="365125"/>
          </a:xfrm>
        </p:spPr>
        <p:txBody>
          <a:bodyPr/>
          <a:lstStyle/>
          <a:p>
            <a:fld id="{368A6D0F-412D-485D-8BE9-C60238CA9A35}" type="slidenum">
              <a:rPr lang="en-US" smtClean="0"/>
              <a:t>27</a:t>
            </a:fld>
            <a:endParaRPr lang="en-US"/>
          </a:p>
        </p:txBody>
      </p:sp>
      <p:pic>
        <p:nvPicPr>
          <p:cNvPr id="7" name="Picture 6" descr="Caution - Wikiquo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7514" y="3528391"/>
            <a:ext cx="1586286" cy="1321905"/>
          </a:xfrm>
          <a:prstGeom prst="rect">
            <a:avLst/>
          </a:prstGeom>
        </p:spPr>
      </p:pic>
    </p:spTree>
    <p:extLst>
      <p:ext uri="{BB962C8B-B14F-4D97-AF65-F5344CB8AC3E}">
        <p14:creationId xmlns:p14="http://schemas.microsoft.com/office/powerpoint/2010/main" val="2848905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CEC56-0F4F-48E0-BBB6-DCF32133E896}"/>
              </a:ext>
            </a:extLst>
          </p:cNvPr>
          <p:cNvSpPr>
            <a:spLocks noGrp="1"/>
          </p:cNvSpPr>
          <p:nvPr>
            <p:ph type="title"/>
          </p:nvPr>
        </p:nvSpPr>
        <p:spPr/>
        <p:txBody>
          <a:bodyPr/>
          <a:lstStyle/>
          <a:p>
            <a:r>
              <a:rPr lang="en-US"/>
              <a:t>Publicly available social media data</a:t>
            </a:r>
          </a:p>
        </p:txBody>
      </p:sp>
      <p:sp>
        <p:nvSpPr>
          <p:cNvPr id="3" name="Content Placeholder 2">
            <a:extLst>
              <a:ext uri="{FF2B5EF4-FFF2-40B4-BE49-F238E27FC236}">
                <a16:creationId xmlns:a16="http://schemas.microsoft.com/office/drawing/2014/main" id="{11A25617-6428-4A10-9877-A8FBB6A03B2E}"/>
              </a:ext>
            </a:extLst>
          </p:cNvPr>
          <p:cNvSpPr>
            <a:spLocks noGrp="1"/>
          </p:cNvSpPr>
          <p:nvPr>
            <p:ph idx="1"/>
          </p:nvPr>
        </p:nvSpPr>
        <p:spPr/>
        <p:txBody>
          <a:bodyPr/>
          <a:lstStyle/>
          <a:p>
            <a:r>
              <a:rPr lang="en-US" dirty="0"/>
              <a:t>Many researchers make annotated social media data publicly available </a:t>
            </a:r>
            <a:r>
              <a:rPr lang="en-US" b="1" dirty="0"/>
              <a:t>for academic research</a:t>
            </a:r>
            <a:r>
              <a:rPr lang="en-US" dirty="0"/>
              <a:t>.</a:t>
            </a:r>
          </a:p>
          <a:p>
            <a:r>
              <a:rPr lang="en-US" dirty="0"/>
              <a:t>Good place for benchmarking or evaluating your models.</a:t>
            </a:r>
          </a:p>
          <a:p>
            <a:r>
              <a:rPr lang="en-US" dirty="0"/>
              <a:t>Many datasets available for text classification. </a:t>
            </a:r>
          </a:p>
          <a:p>
            <a:r>
              <a:rPr lang="en-US" dirty="0"/>
              <a:t>Few for information extraction via sequence tagging (but still enough)</a:t>
            </a:r>
          </a:p>
          <a:p>
            <a:r>
              <a:rPr lang="en-US" dirty="0"/>
              <a:t>Varied annotation practices and data scope:</a:t>
            </a:r>
          </a:p>
          <a:p>
            <a:r>
              <a:rPr lang="en-US" dirty="0"/>
              <a:t>We have curated a large collection of social media corpuses from academic research at: </a:t>
            </a:r>
            <a:r>
              <a:rPr lang="en-US" dirty="0">
                <a:hlinkClick r:id="rId2"/>
              </a:rPr>
              <a:t>https://socialmediaie.github.io/MetaCorpus/</a:t>
            </a:r>
            <a:endParaRPr lang="en-US" dirty="0"/>
          </a:p>
        </p:txBody>
      </p:sp>
      <p:sp>
        <p:nvSpPr>
          <p:cNvPr id="4" name="Date Placeholder 3">
            <a:extLst>
              <a:ext uri="{FF2B5EF4-FFF2-40B4-BE49-F238E27FC236}">
                <a16:creationId xmlns:a16="http://schemas.microsoft.com/office/drawing/2014/main" id="{70FB8911-F54F-48E6-A37E-D6D34B4B2449}"/>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030301F9-578A-42B9-BC90-CFB44B5B420F}"/>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0463C25C-B5FA-436D-BCA2-B6E704F5D577}"/>
              </a:ext>
            </a:extLst>
          </p:cNvPr>
          <p:cNvSpPr>
            <a:spLocks noGrp="1"/>
          </p:cNvSpPr>
          <p:nvPr>
            <p:ph type="sldNum" sz="quarter" idx="12"/>
          </p:nvPr>
        </p:nvSpPr>
        <p:spPr/>
        <p:txBody>
          <a:bodyPr/>
          <a:lstStyle/>
          <a:p>
            <a:fld id="{368A6D0F-412D-485D-8BE9-C60238CA9A35}" type="slidenum">
              <a:rPr lang="en-US" smtClean="0"/>
              <a:t>28</a:t>
            </a:fld>
            <a:endParaRPr lang="en-US"/>
          </a:p>
        </p:txBody>
      </p:sp>
    </p:spTree>
    <p:extLst>
      <p:ext uri="{BB962C8B-B14F-4D97-AF65-F5344CB8AC3E}">
        <p14:creationId xmlns:p14="http://schemas.microsoft.com/office/powerpoint/2010/main" val="1359806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393C8B-0503-4B54-9BAF-4E7347424A83}"/>
              </a:ext>
            </a:extLst>
          </p:cNvPr>
          <p:cNvSpPr>
            <a:spLocks noGrp="1"/>
          </p:cNvSpPr>
          <p:nvPr>
            <p:ph type="title"/>
          </p:nvPr>
        </p:nvSpPr>
        <p:spPr/>
        <p:txBody>
          <a:bodyPr/>
          <a:lstStyle/>
          <a:p>
            <a:r>
              <a:rPr lang="en-US"/>
              <a:t>Tagging data</a:t>
            </a:r>
          </a:p>
        </p:txBody>
      </p:sp>
      <p:sp>
        <p:nvSpPr>
          <p:cNvPr id="4" name="Date Placeholder 3">
            <a:extLst>
              <a:ext uri="{FF2B5EF4-FFF2-40B4-BE49-F238E27FC236}">
                <a16:creationId xmlns:a16="http://schemas.microsoft.com/office/drawing/2014/main" id="{0443FD3E-E9A2-4394-85A2-D31EAEAA6DD8}"/>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6EF8D0A8-5DAB-4FED-B143-32E3BA97EDDB}"/>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FAC4AE7D-75EB-4EEF-8928-7074FF317C7D}"/>
              </a:ext>
            </a:extLst>
          </p:cNvPr>
          <p:cNvSpPr>
            <a:spLocks noGrp="1"/>
          </p:cNvSpPr>
          <p:nvPr>
            <p:ph type="sldNum" sz="quarter" idx="12"/>
          </p:nvPr>
        </p:nvSpPr>
        <p:spPr/>
        <p:txBody>
          <a:bodyPr/>
          <a:lstStyle/>
          <a:p>
            <a:fld id="{368A6D0F-412D-485D-8BE9-C60238CA9A35}" type="slidenum">
              <a:rPr lang="en-US" smtClean="0"/>
              <a:t>29</a:t>
            </a:fld>
            <a:endParaRPr lang="en-US"/>
          </a:p>
        </p:txBody>
      </p:sp>
      <p:pic>
        <p:nvPicPr>
          <p:cNvPr id="8" name="Picture 7">
            <a:extLst>
              <a:ext uri="{FF2B5EF4-FFF2-40B4-BE49-F238E27FC236}">
                <a16:creationId xmlns:a16="http://schemas.microsoft.com/office/drawing/2014/main" id="{6C124B5E-8A28-4297-AE43-A0E923CEB795}"/>
              </a:ext>
            </a:extLst>
          </p:cNvPr>
          <p:cNvPicPr>
            <a:picLocks noChangeAspect="1"/>
          </p:cNvPicPr>
          <p:nvPr/>
        </p:nvPicPr>
        <p:blipFill>
          <a:blip r:embed="rId2"/>
          <a:stretch>
            <a:fillRect/>
          </a:stretch>
        </p:blipFill>
        <p:spPr>
          <a:xfrm>
            <a:off x="4038600" y="1429094"/>
            <a:ext cx="4071559" cy="3885492"/>
          </a:xfrm>
          <a:prstGeom prst="rect">
            <a:avLst/>
          </a:prstGeom>
        </p:spPr>
      </p:pic>
      <p:pic>
        <p:nvPicPr>
          <p:cNvPr id="9" name="Picture 8">
            <a:extLst>
              <a:ext uri="{FF2B5EF4-FFF2-40B4-BE49-F238E27FC236}">
                <a16:creationId xmlns:a16="http://schemas.microsoft.com/office/drawing/2014/main" id="{73681294-BF21-4C6D-82EB-8B6D345B1324}"/>
              </a:ext>
            </a:extLst>
          </p:cNvPr>
          <p:cNvPicPr>
            <a:picLocks noChangeAspect="1"/>
          </p:cNvPicPr>
          <p:nvPr/>
        </p:nvPicPr>
        <p:blipFill>
          <a:blip r:embed="rId3"/>
          <a:stretch>
            <a:fillRect/>
          </a:stretch>
        </p:blipFill>
        <p:spPr>
          <a:xfrm>
            <a:off x="237036" y="2520494"/>
            <a:ext cx="3666224" cy="1064515"/>
          </a:xfrm>
          <a:prstGeom prst="rect">
            <a:avLst/>
          </a:prstGeom>
        </p:spPr>
      </p:pic>
      <p:pic>
        <p:nvPicPr>
          <p:cNvPr id="10" name="Picture 9">
            <a:extLst>
              <a:ext uri="{FF2B5EF4-FFF2-40B4-BE49-F238E27FC236}">
                <a16:creationId xmlns:a16="http://schemas.microsoft.com/office/drawing/2014/main" id="{1AC9C1B8-8D53-4C51-9EB1-BAE20581BD1E}"/>
              </a:ext>
            </a:extLst>
          </p:cNvPr>
          <p:cNvPicPr>
            <a:picLocks noChangeAspect="1"/>
          </p:cNvPicPr>
          <p:nvPr/>
        </p:nvPicPr>
        <p:blipFill>
          <a:blip r:embed="rId4"/>
          <a:stretch>
            <a:fillRect/>
          </a:stretch>
        </p:blipFill>
        <p:spPr>
          <a:xfrm>
            <a:off x="237036" y="5398380"/>
            <a:ext cx="7873123" cy="957970"/>
          </a:xfrm>
          <a:prstGeom prst="rect">
            <a:avLst/>
          </a:prstGeom>
        </p:spPr>
      </p:pic>
      <p:sp>
        <p:nvSpPr>
          <p:cNvPr id="11" name="TextBox 10">
            <a:extLst>
              <a:ext uri="{FF2B5EF4-FFF2-40B4-BE49-F238E27FC236}">
                <a16:creationId xmlns:a16="http://schemas.microsoft.com/office/drawing/2014/main" id="{C39DD0C0-88F5-4C79-9DDE-B6D9F16FD040}"/>
              </a:ext>
            </a:extLst>
          </p:cNvPr>
          <p:cNvSpPr txBox="1"/>
          <p:nvPr/>
        </p:nvSpPr>
        <p:spPr>
          <a:xfrm>
            <a:off x="241493" y="2081566"/>
            <a:ext cx="2080698" cy="369332"/>
          </a:xfrm>
          <a:prstGeom prst="rect">
            <a:avLst/>
          </a:prstGeom>
          <a:noFill/>
        </p:spPr>
        <p:txBody>
          <a:bodyPr wrap="none" rtlCol="0">
            <a:spAutoFit/>
          </a:bodyPr>
          <a:lstStyle/>
          <a:p>
            <a:r>
              <a:rPr lang="en-US" b="1"/>
              <a:t>Super sense tagging</a:t>
            </a:r>
          </a:p>
        </p:txBody>
      </p:sp>
      <p:sp>
        <p:nvSpPr>
          <p:cNvPr id="12" name="TextBox 11">
            <a:extLst>
              <a:ext uri="{FF2B5EF4-FFF2-40B4-BE49-F238E27FC236}">
                <a16:creationId xmlns:a16="http://schemas.microsoft.com/office/drawing/2014/main" id="{57A8843C-5BFF-4C89-A5DC-8B4E1B8B3FA3}"/>
              </a:ext>
            </a:extLst>
          </p:cNvPr>
          <p:cNvSpPr txBox="1"/>
          <p:nvPr/>
        </p:nvSpPr>
        <p:spPr>
          <a:xfrm>
            <a:off x="4038600" y="1004936"/>
            <a:ext cx="2300630" cy="369332"/>
          </a:xfrm>
          <a:prstGeom prst="rect">
            <a:avLst/>
          </a:prstGeom>
          <a:noFill/>
        </p:spPr>
        <p:txBody>
          <a:bodyPr wrap="none" rtlCol="0">
            <a:spAutoFit/>
          </a:bodyPr>
          <a:lstStyle/>
          <a:p>
            <a:r>
              <a:rPr lang="en-US" b="1"/>
              <a:t>Part of speech tagging</a:t>
            </a:r>
          </a:p>
        </p:txBody>
      </p:sp>
      <p:sp>
        <p:nvSpPr>
          <p:cNvPr id="13" name="TextBox 12">
            <a:extLst>
              <a:ext uri="{FF2B5EF4-FFF2-40B4-BE49-F238E27FC236}">
                <a16:creationId xmlns:a16="http://schemas.microsoft.com/office/drawing/2014/main" id="{19CA3E0E-739F-42DA-8854-5F4BFA676E70}"/>
              </a:ext>
            </a:extLst>
          </p:cNvPr>
          <p:cNvSpPr txBox="1"/>
          <p:nvPr/>
        </p:nvSpPr>
        <p:spPr>
          <a:xfrm>
            <a:off x="8226270" y="51008"/>
            <a:ext cx="2629822" cy="369332"/>
          </a:xfrm>
          <a:prstGeom prst="rect">
            <a:avLst/>
          </a:prstGeom>
          <a:noFill/>
        </p:spPr>
        <p:txBody>
          <a:bodyPr wrap="none" rtlCol="0">
            <a:spAutoFit/>
          </a:bodyPr>
          <a:lstStyle/>
          <a:p>
            <a:r>
              <a:rPr lang="en-US" b="1"/>
              <a:t>Named entity recognition</a:t>
            </a:r>
          </a:p>
        </p:txBody>
      </p:sp>
      <p:sp>
        <p:nvSpPr>
          <p:cNvPr id="14" name="TextBox 13">
            <a:extLst>
              <a:ext uri="{FF2B5EF4-FFF2-40B4-BE49-F238E27FC236}">
                <a16:creationId xmlns:a16="http://schemas.microsoft.com/office/drawing/2014/main" id="{819705CF-24EB-45AB-A1E3-B50F2D6A613F}"/>
              </a:ext>
            </a:extLst>
          </p:cNvPr>
          <p:cNvSpPr txBox="1"/>
          <p:nvPr/>
        </p:nvSpPr>
        <p:spPr>
          <a:xfrm>
            <a:off x="193795" y="5025951"/>
            <a:ext cx="1075936" cy="369332"/>
          </a:xfrm>
          <a:prstGeom prst="rect">
            <a:avLst/>
          </a:prstGeom>
          <a:noFill/>
        </p:spPr>
        <p:txBody>
          <a:bodyPr wrap="none" rtlCol="0">
            <a:spAutoFit/>
          </a:bodyPr>
          <a:lstStyle/>
          <a:p>
            <a:r>
              <a:rPr lang="en-US" b="1"/>
              <a:t>Chunking</a:t>
            </a:r>
          </a:p>
        </p:txBody>
      </p:sp>
      <p:pic>
        <p:nvPicPr>
          <p:cNvPr id="15" name="Picture 14">
            <a:extLst>
              <a:ext uri="{FF2B5EF4-FFF2-40B4-BE49-F238E27FC236}">
                <a16:creationId xmlns:a16="http://schemas.microsoft.com/office/drawing/2014/main" id="{53588596-DB20-40B9-9492-7A29E03D8326}"/>
              </a:ext>
            </a:extLst>
          </p:cNvPr>
          <p:cNvPicPr>
            <a:picLocks noChangeAspect="1"/>
          </p:cNvPicPr>
          <p:nvPr/>
        </p:nvPicPr>
        <p:blipFill>
          <a:blip r:embed="rId5"/>
          <a:stretch>
            <a:fillRect/>
          </a:stretch>
        </p:blipFill>
        <p:spPr>
          <a:xfrm>
            <a:off x="8226269" y="452805"/>
            <a:ext cx="3724237" cy="5876559"/>
          </a:xfrm>
          <a:prstGeom prst="rect">
            <a:avLst/>
          </a:prstGeom>
        </p:spPr>
      </p:pic>
      <p:sp>
        <p:nvSpPr>
          <p:cNvPr id="2" name="Rectangle 1">
            <a:extLst>
              <a:ext uri="{FF2B5EF4-FFF2-40B4-BE49-F238E27FC236}">
                <a16:creationId xmlns:a16="http://schemas.microsoft.com/office/drawing/2014/main" id="{43CB19D5-CE6D-4320-998A-BEA701CBE91E}"/>
              </a:ext>
            </a:extLst>
          </p:cNvPr>
          <p:cNvSpPr/>
          <p:nvPr/>
        </p:nvSpPr>
        <p:spPr>
          <a:xfrm flipH="1">
            <a:off x="4038600" y="668884"/>
            <a:ext cx="3779453" cy="369332"/>
          </a:xfrm>
          <a:prstGeom prst="rect">
            <a:avLst/>
          </a:prstGeom>
        </p:spPr>
        <p:txBody>
          <a:bodyPr wrap="square">
            <a:spAutoFit/>
          </a:bodyPr>
          <a:lstStyle/>
          <a:p>
            <a:r>
              <a:rPr lang="en-US" dirty="0">
                <a:solidFill>
                  <a:prstClr val="black"/>
                </a:solidFill>
                <a:hlinkClick r:id="rId6"/>
              </a:rPr>
              <a:t>https://shubhanshu.com/phd_thesis</a:t>
            </a:r>
            <a:endParaRPr lang="en-US" dirty="0"/>
          </a:p>
        </p:txBody>
      </p:sp>
    </p:spTree>
    <p:extLst>
      <p:ext uri="{BB962C8B-B14F-4D97-AF65-F5344CB8AC3E}">
        <p14:creationId xmlns:p14="http://schemas.microsoft.com/office/powerpoint/2010/main" val="2538068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vert="horz" lIns="91440" tIns="45720" rIns="91440" bIns="45720" rtlCol="0" anchor="t">
            <a:normAutofit/>
          </a:bodyPr>
          <a:lstStyle/>
          <a:p>
            <a:r>
              <a:rPr lang="en-US"/>
              <a:t>Introduction (30 mins) (Shubhanshu)</a:t>
            </a:r>
          </a:p>
          <a:p>
            <a:r>
              <a:rPr lang="en-US"/>
              <a:t>Applications of Information Extraction(IE) (30 mins) (Shubhanshu and Shadi)</a:t>
            </a:r>
          </a:p>
          <a:p>
            <a:r>
              <a:rPr lang="en-US" dirty="0"/>
              <a:t>Collecting and distributing social media data (20 mins)</a:t>
            </a:r>
            <a:endParaRPr lang="en-US" dirty="0">
              <a:cs typeface="Calibri"/>
            </a:endParaRPr>
          </a:p>
          <a:p>
            <a:r>
              <a:rPr lang="en-US" dirty="0">
                <a:solidFill>
                  <a:srgbClr val="C00000"/>
                </a:solidFill>
                <a:cs typeface="Calibri" panose="020F0502020204030204"/>
              </a:rPr>
              <a:t>Break (10 mins)</a:t>
            </a:r>
            <a:endParaRPr lang="en-US" dirty="0"/>
          </a:p>
          <a:p>
            <a:r>
              <a:rPr lang="en-US" dirty="0"/>
              <a:t>Hands on Practice (Shubhanshu)</a:t>
            </a:r>
            <a:endParaRPr lang="en-US" dirty="0">
              <a:solidFill>
                <a:srgbClr val="C00000"/>
              </a:solidFill>
            </a:endParaRPr>
          </a:p>
          <a:p>
            <a:pPr lvl="1"/>
            <a:r>
              <a:rPr lang="en-US" dirty="0"/>
              <a:t>Improving IE on social media data using machine learning (1 </a:t>
            </a:r>
            <a:r>
              <a:rPr lang="en-US" dirty="0" err="1"/>
              <a:t>hr</a:t>
            </a:r>
            <a:r>
              <a:rPr lang="en-US" dirty="0"/>
              <a:t>)</a:t>
            </a:r>
            <a:endParaRPr lang="en-US" dirty="0">
              <a:cs typeface="Calibri"/>
            </a:endParaRPr>
          </a:p>
          <a:p>
            <a:r>
              <a:rPr lang="en-US" dirty="0"/>
              <a:t>Conclusion and future direction (20 mins)</a:t>
            </a:r>
            <a:endParaRPr lang="en-US" dirty="0">
              <a:cs typeface="Calibri"/>
            </a:endParaRPr>
          </a:p>
        </p:txBody>
      </p:sp>
      <p:sp>
        <p:nvSpPr>
          <p:cNvPr id="4" name="Date Placeholder 3">
            <a:extLst>
              <a:ext uri="{FF2B5EF4-FFF2-40B4-BE49-F238E27FC236}">
                <a16:creationId xmlns:a16="http://schemas.microsoft.com/office/drawing/2014/main" id="{754B1746-980D-4EA2-A918-8B2891F879BF}"/>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7FBB968B-C4EE-4B39-A72B-0C3EA74B49A6}"/>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E5A1A3A1-6C3B-4CAE-9638-BCD4FCB85EEA}"/>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3918816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7190-CB3B-4A5A-ABE3-2A2C9021A3CA}"/>
              </a:ext>
            </a:extLst>
          </p:cNvPr>
          <p:cNvSpPr>
            <a:spLocks noGrp="1"/>
          </p:cNvSpPr>
          <p:nvPr>
            <p:ph type="title"/>
          </p:nvPr>
        </p:nvSpPr>
        <p:spPr/>
        <p:txBody>
          <a:bodyPr/>
          <a:lstStyle/>
          <a:p>
            <a:r>
              <a:rPr lang="en-US"/>
              <a:t>Classification data</a:t>
            </a:r>
          </a:p>
        </p:txBody>
      </p:sp>
      <p:sp>
        <p:nvSpPr>
          <p:cNvPr id="3" name="Date Placeholder 2">
            <a:extLst>
              <a:ext uri="{FF2B5EF4-FFF2-40B4-BE49-F238E27FC236}">
                <a16:creationId xmlns:a16="http://schemas.microsoft.com/office/drawing/2014/main" id="{763E0F37-B3FA-41C6-A05B-4490BEE6FF20}"/>
              </a:ext>
            </a:extLst>
          </p:cNvPr>
          <p:cNvSpPr>
            <a:spLocks noGrp="1"/>
          </p:cNvSpPr>
          <p:nvPr>
            <p:ph type="dt" sz="half" idx="10"/>
          </p:nvPr>
        </p:nvSpPr>
        <p:spPr/>
        <p:txBody>
          <a:bodyPr/>
          <a:lstStyle/>
          <a:p>
            <a:r>
              <a:rPr lang="en-US"/>
              <a:t>04/14/2021</a:t>
            </a:r>
          </a:p>
        </p:txBody>
      </p:sp>
      <p:sp>
        <p:nvSpPr>
          <p:cNvPr id="4" name="Footer Placeholder 3">
            <a:extLst>
              <a:ext uri="{FF2B5EF4-FFF2-40B4-BE49-F238E27FC236}">
                <a16:creationId xmlns:a16="http://schemas.microsoft.com/office/drawing/2014/main" id="{BB2B8F0E-E8FF-4643-A62C-8003F13E973E}"/>
              </a:ext>
            </a:extLst>
          </p:cNvPr>
          <p:cNvSpPr>
            <a:spLocks noGrp="1"/>
          </p:cNvSpPr>
          <p:nvPr>
            <p:ph type="ftr" sz="quarter" idx="11"/>
          </p:nvPr>
        </p:nvSpPr>
        <p:spPr/>
        <p:txBody>
          <a:bodyPr/>
          <a:lstStyle/>
          <a:p>
            <a:r>
              <a:rPr lang="en-US"/>
              <a:t>https://socialmediaie.github.io/tutorials/WWW2021/</a:t>
            </a:r>
          </a:p>
        </p:txBody>
      </p:sp>
      <p:sp>
        <p:nvSpPr>
          <p:cNvPr id="5" name="Slide Number Placeholder 4">
            <a:extLst>
              <a:ext uri="{FF2B5EF4-FFF2-40B4-BE49-F238E27FC236}">
                <a16:creationId xmlns:a16="http://schemas.microsoft.com/office/drawing/2014/main" id="{030A38E2-A330-467A-939B-9EC29144275D}"/>
              </a:ext>
            </a:extLst>
          </p:cNvPr>
          <p:cNvSpPr>
            <a:spLocks noGrp="1"/>
          </p:cNvSpPr>
          <p:nvPr>
            <p:ph type="sldNum" sz="quarter" idx="12"/>
          </p:nvPr>
        </p:nvSpPr>
        <p:spPr/>
        <p:txBody>
          <a:bodyPr/>
          <a:lstStyle/>
          <a:p>
            <a:fld id="{368A6D0F-412D-485D-8BE9-C60238CA9A35}" type="slidenum">
              <a:rPr lang="en-US" smtClean="0"/>
              <a:t>30</a:t>
            </a:fld>
            <a:endParaRPr lang="en-US"/>
          </a:p>
        </p:txBody>
      </p:sp>
      <p:sp>
        <p:nvSpPr>
          <p:cNvPr id="6" name="TextBox 5">
            <a:extLst>
              <a:ext uri="{FF2B5EF4-FFF2-40B4-BE49-F238E27FC236}">
                <a16:creationId xmlns:a16="http://schemas.microsoft.com/office/drawing/2014/main" id="{120A81D7-CF93-4BEE-B080-5F273AA75631}"/>
              </a:ext>
            </a:extLst>
          </p:cNvPr>
          <p:cNvSpPr txBox="1"/>
          <p:nvPr/>
        </p:nvSpPr>
        <p:spPr>
          <a:xfrm>
            <a:off x="3013525" y="5643418"/>
            <a:ext cx="2448427" cy="369332"/>
          </a:xfrm>
          <a:prstGeom prst="rect">
            <a:avLst/>
          </a:prstGeom>
          <a:noFill/>
        </p:spPr>
        <p:txBody>
          <a:bodyPr wrap="none" rtlCol="0">
            <a:spAutoFit/>
          </a:bodyPr>
          <a:lstStyle/>
          <a:p>
            <a:r>
              <a:rPr lang="en-US" b="1"/>
              <a:t>Sentiment classification</a:t>
            </a:r>
          </a:p>
        </p:txBody>
      </p:sp>
      <p:sp>
        <p:nvSpPr>
          <p:cNvPr id="7" name="TextBox 6">
            <a:extLst>
              <a:ext uri="{FF2B5EF4-FFF2-40B4-BE49-F238E27FC236}">
                <a16:creationId xmlns:a16="http://schemas.microsoft.com/office/drawing/2014/main" id="{C71E3089-58AE-48B1-905C-83786E407EA6}"/>
              </a:ext>
            </a:extLst>
          </p:cNvPr>
          <p:cNvSpPr txBox="1"/>
          <p:nvPr/>
        </p:nvSpPr>
        <p:spPr>
          <a:xfrm>
            <a:off x="6486398" y="3145099"/>
            <a:ext cx="3052567" cy="369332"/>
          </a:xfrm>
          <a:prstGeom prst="rect">
            <a:avLst/>
          </a:prstGeom>
          <a:noFill/>
        </p:spPr>
        <p:txBody>
          <a:bodyPr wrap="none" rtlCol="0">
            <a:spAutoFit/>
          </a:bodyPr>
          <a:lstStyle/>
          <a:p>
            <a:r>
              <a:rPr lang="en-US" b="1"/>
              <a:t>Abusive content identification</a:t>
            </a:r>
          </a:p>
        </p:txBody>
      </p:sp>
      <p:sp>
        <p:nvSpPr>
          <p:cNvPr id="8" name="TextBox 7">
            <a:extLst>
              <a:ext uri="{FF2B5EF4-FFF2-40B4-BE49-F238E27FC236}">
                <a16:creationId xmlns:a16="http://schemas.microsoft.com/office/drawing/2014/main" id="{7CDAEE3C-77CF-41F2-BDCA-FCB770449BB8}"/>
              </a:ext>
            </a:extLst>
          </p:cNvPr>
          <p:cNvSpPr txBox="1"/>
          <p:nvPr/>
        </p:nvSpPr>
        <p:spPr>
          <a:xfrm>
            <a:off x="6486398" y="5604021"/>
            <a:ext cx="3489353" cy="369332"/>
          </a:xfrm>
          <a:prstGeom prst="rect">
            <a:avLst/>
          </a:prstGeom>
          <a:noFill/>
        </p:spPr>
        <p:txBody>
          <a:bodyPr wrap="none" rtlCol="0">
            <a:spAutoFit/>
          </a:bodyPr>
          <a:lstStyle/>
          <a:p>
            <a:r>
              <a:rPr lang="en-US" b="1"/>
              <a:t>Uncertainty indicator classification</a:t>
            </a:r>
          </a:p>
        </p:txBody>
      </p:sp>
      <p:pic>
        <p:nvPicPr>
          <p:cNvPr id="9" name="Picture 8">
            <a:extLst>
              <a:ext uri="{FF2B5EF4-FFF2-40B4-BE49-F238E27FC236}">
                <a16:creationId xmlns:a16="http://schemas.microsoft.com/office/drawing/2014/main" id="{5BEB0D81-A52C-4D57-8A67-243F497B3DBA}"/>
              </a:ext>
            </a:extLst>
          </p:cNvPr>
          <p:cNvPicPr>
            <a:picLocks noChangeAspect="1"/>
          </p:cNvPicPr>
          <p:nvPr/>
        </p:nvPicPr>
        <p:blipFill>
          <a:blip r:embed="rId2"/>
          <a:stretch>
            <a:fillRect/>
          </a:stretch>
        </p:blipFill>
        <p:spPr>
          <a:xfrm>
            <a:off x="1912088" y="1375419"/>
            <a:ext cx="3963493" cy="4198002"/>
          </a:xfrm>
          <a:prstGeom prst="rect">
            <a:avLst/>
          </a:prstGeom>
        </p:spPr>
      </p:pic>
      <p:pic>
        <p:nvPicPr>
          <p:cNvPr id="10" name="Picture 9">
            <a:extLst>
              <a:ext uri="{FF2B5EF4-FFF2-40B4-BE49-F238E27FC236}">
                <a16:creationId xmlns:a16="http://schemas.microsoft.com/office/drawing/2014/main" id="{4689630A-66D3-4655-A9D7-0586C3A6D736}"/>
              </a:ext>
            </a:extLst>
          </p:cNvPr>
          <p:cNvPicPr>
            <a:picLocks noChangeAspect="1"/>
          </p:cNvPicPr>
          <p:nvPr/>
        </p:nvPicPr>
        <p:blipFill>
          <a:blip r:embed="rId3"/>
          <a:stretch>
            <a:fillRect/>
          </a:stretch>
        </p:blipFill>
        <p:spPr>
          <a:xfrm>
            <a:off x="6129015" y="1375419"/>
            <a:ext cx="4593921" cy="1722166"/>
          </a:xfrm>
          <a:prstGeom prst="rect">
            <a:avLst/>
          </a:prstGeom>
        </p:spPr>
      </p:pic>
      <p:pic>
        <p:nvPicPr>
          <p:cNvPr id="11" name="Picture 10">
            <a:extLst>
              <a:ext uri="{FF2B5EF4-FFF2-40B4-BE49-F238E27FC236}">
                <a16:creationId xmlns:a16="http://schemas.microsoft.com/office/drawing/2014/main" id="{88260E21-170B-4969-AFE0-483C0473D0BD}"/>
              </a:ext>
            </a:extLst>
          </p:cNvPr>
          <p:cNvPicPr>
            <a:picLocks noChangeAspect="1"/>
          </p:cNvPicPr>
          <p:nvPr/>
        </p:nvPicPr>
        <p:blipFill>
          <a:blip r:embed="rId4"/>
          <a:stretch>
            <a:fillRect/>
          </a:stretch>
        </p:blipFill>
        <p:spPr>
          <a:xfrm>
            <a:off x="6129014" y="3579526"/>
            <a:ext cx="4596441" cy="1827130"/>
          </a:xfrm>
          <a:prstGeom prst="rect">
            <a:avLst/>
          </a:prstGeom>
        </p:spPr>
      </p:pic>
      <p:sp>
        <p:nvSpPr>
          <p:cNvPr id="12" name="Rectangle 11">
            <a:extLst>
              <a:ext uri="{FF2B5EF4-FFF2-40B4-BE49-F238E27FC236}">
                <a16:creationId xmlns:a16="http://schemas.microsoft.com/office/drawing/2014/main" id="{75D1800F-8F69-4EC3-A6AA-09AAB4ADDB3B}"/>
              </a:ext>
            </a:extLst>
          </p:cNvPr>
          <p:cNvSpPr/>
          <p:nvPr/>
        </p:nvSpPr>
        <p:spPr>
          <a:xfrm>
            <a:off x="5243483" y="834287"/>
            <a:ext cx="3623043" cy="369332"/>
          </a:xfrm>
          <a:prstGeom prst="rect">
            <a:avLst/>
          </a:prstGeom>
        </p:spPr>
        <p:txBody>
          <a:bodyPr wrap="none">
            <a:spAutoFit/>
          </a:bodyPr>
          <a:lstStyle/>
          <a:p>
            <a:r>
              <a:rPr lang="en-US" dirty="0">
                <a:solidFill>
                  <a:prstClr val="black"/>
                </a:solidFill>
                <a:hlinkClick r:id="rId5"/>
              </a:rPr>
              <a:t>https://shubhanshu.com/phd_thesis</a:t>
            </a:r>
            <a:endParaRPr lang="en-US" dirty="0"/>
          </a:p>
        </p:txBody>
      </p:sp>
    </p:spTree>
    <p:extLst>
      <p:ext uri="{BB962C8B-B14F-4D97-AF65-F5344CB8AC3E}">
        <p14:creationId xmlns:p14="http://schemas.microsoft.com/office/powerpoint/2010/main" val="2105479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0759-95FB-409D-A0A5-DD7537CD6E96}"/>
              </a:ext>
            </a:extLst>
          </p:cNvPr>
          <p:cNvSpPr>
            <a:spLocks noGrp="1"/>
          </p:cNvSpPr>
          <p:nvPr>
            <p:ph type="title"/>
          </p:nvPr>
        </p:nvSpPr>
        <p:spPr/>
        <p:txBody>
          <a:bodyPr/>
          <a:lstStyle/>
          <a:p>
            <a:r>
              <a:rPr lang="en-US" dirty="0"/>
              <a:t>Collecting new social media data</a:t>
            </a:r>
          </a:p>
        </p:txBody>
      </p:sp>
      <p:sp>
        <p:nvSpPr>
          <p:cNvPr id="3" name="Content Placeholder 2">
            <a:extLst>
              <a:ext uri="{FF2B5EF4-FFF2-40B4-BE49-F238E27FC236}">
                <a16:creationId xmlns:a16="http://schemas.microsoft.com/office/drawing/2014/main" id="{1CED7C1D-1647-48BC-8787-40BAED2D3255}"/>
              </a:ext>
            </a:extLst>
          </p:cNvPr>
          <p:cNvSpPr>
            <a:spLocks noGrp="1"/>
          </p:cNvSpPr>
          <p:nvPr>
            <p:ph idx="1"/>
          </p:nvPr>
        </p:nvSpPr>
        <p:spPr>
          <a:xfrm>
            <a:off x="838200" y="1811770"/>
            <a:ext cx="10515600" cy="4351338"/>
          </a:xfrm>
        </p:spPr>
        <p:txBody>
          <a:bodyPr/>
          <a:lstStyle/>
          <a:p>
            <a:r>
              <a:rPr lang="en-US" b="1" dirty="0" err="1"/>
              <a:t>Twarc</a:t>
            </a:r>
            <a:r>
              <a:rPr lang="en-US" dirty="0"/>
              <a:t> is a good tool to collect Twitter data: </a:t>
            </a:r>
            <a:br>
              <a:rPr lang="en-US" dirty="0"/>
            </a:br>
            <a:r>
              <a:rPr lang="en-US" dirty="0">
                <a:hlinkClick r:id="rId2"/>
              </a:rPr>
              <a:t>https://twarc-project.readthedocs.io/en/latest/</a:t>
            </a:r>
            <a:r>
              <a:rPr lang="en-US" dirty="0"/>
              <a:t> </a:t>
            </a:r>
          </a:p>
          <a:p>
            <a:r>
              <a:rPr lang="en-US" dirty="0"/>
              <a:t>It requires that you have a Twitter Developer API key - </a:t>
            </a:r>
            <a:r>
              <a:rPr lang="en-US" dirty="0">
                <a:hlinkClick r:id="rId3"/>
              </a:rPr>
              <a:t>https://developer.twitter.com/en/apps</a:t>
            </a:r>
            <a:endParaRPr lang="en-US" dirty="0"/>
          </a:p>
          <a:p>
            <a:r>
              <a:rPr lang="en-US" dirty="0"/>
              <a:t>It also allows you to also hydrate tweet IDs to tweet json using the API</a:t>
            </a:r>
          </a:p>
          <a:p>
            <a:r>
              <a:rPr lang="en-US" dirty="0"/>
              <a:t>Often a file with one tweet ID per line can be hydrated as: </a:t>
            </a:r>
            <a:br>
              <a:rPr lang="en-US" dirty="0"/>
            </a:br>
            <a:r>
              <a:rPr lang="en-US" dirty="0" err="1">
                <a:solidFill>
                  <a:schemeClr val="tx1">
                    <a:lumMod val="50000"/>
                    <a:lumOff val="50000"/>
                  </a:schemeClr>
                </a:solidFill>
                <a:latin typeface="Consolas" panose="020B0609020204030204" pitchFamily="49" charset="0"/>
              </a:rPr>
              <a:t>twarc</a:t>
            </a:r>
            <a:r>
              <a:rPr lang="en-US" dirty="0">
                <a:solidFill>
                  <a:schemeClr val="tx1">
                    <a:lumMod val="50000"/>
                    <a:lumOff val="50000"/>
                  </a:schemeClr>
                </a:solidFill>
                <a:latin typeface="Consolas" panose="020B0609020204030204" pitchFamily="49" charset="0"/>
              </a:rPr>
              <a:t> hydrate ids.txt &gt; </a:t>
            </a:r>
            <a:r>
              <a:rPr lang="en-US" dirty="0" err="1">
                <a:solidFill>
                  <a:schemeClr val="tx1">
                    <a:lumMod val="50000"/>
                    <a:lumOff val="50000"/>
                  </a:schemeClr>
                </a:solidFill>
                <a:latin typeface="Consolas" panose="020B0609020204030204" pitchFamily="49" charset="0"/>
              </a:rPr>
              <a:t>data.jsonl</a:t>
            </a:r>
            <a:br>
              <a:rPr lang="en-US" dirty="0">
                <a:solidFill>
                  <a:schemeClr val="tx1">
                    <a:lumMod val="50000"/>
                    <a:lumOff val="50000"/>
                  </a:schemeClr>
                </a:solidFill>
                <a:latin typeface="Consolas" panose="020B0609020204030204" pitchFamily="49" charset="0"/>
              </a:rPr>
            </a:br>
            <a:r>
              <a:rPr lang="en-US" dirty="0" err="1">
                <a:solidFill>
                  <a:schemeClr val="tx1">
                    <a:lumMod val="50000"/>
                    <a:lumOff val="50000"/>
                  </a:schemeClr>
                </a:solidFill>
                <a:latin typeface="Consolas" panose="020B0609020204030204" pitchFamily="49" charset="0"/>
              </a:rPr>
              <a:t>twarc</a:t>
            </a:r>
            <a:r>
              <a:rPr lang="en-US" dirty="0">
                <a:solidFill>
                  <a:schemeClr val="tx1">
                    <a:lumMod val="50000"/>
                    <a:lumOff val="50000"/>
                  </a:schemeClr>
                </a:solidFill>
                <a:latin typeface="Consolas" panose="020B0609020204030204" pitchFamily="49" charset="0"/>
              </a:rPr>
              <a:t> search </a:t>
            </a:r>
            <a:r>
              <a:rPr lang="en-US" dirty="0" err="1">
                <a:solidFill>
                  <a:schemeClr val="tx1">
                    <a:lumMod val="50000"/>
                    <a:lumOff val="50000"/>
                  </a:schemeClr>
                </a:solidFill>
                <a:latin typeface="Consolas" panose="020B0609020204030204" pitchFamily="49" charset="0"/>
              </a:rPr>
              <a:t>blacklivesmatter</a:t>
            </a:r>
            <a:r>
              <a:rPr lang="en-US" dirty="0">
                <a:solidFill>
                  <a:schemeClr val="tx1">
                    <a:lumMod val="50000"/>
                    <a:lumOff val="50000"/>
                  </a:schemeClr>
                </a:solidFill>
                <a:latin typeface="Consolas" panose="020B0609020204030204" pitchFamily="49" charset="0"/>
              </a:rPr>
              <a:t> &gt; </a:t>
            </a:r>
            <a:r>
              <a:rPr lang="en-US" dirty="0" err="1">
                <a:solidFill>
                  <a:schemeClr val="tx1">
                    <a:lumMod val="50000"/>
                    <a:lumOff val="50000"/>
                  </a:schemeClr>
                </a:solidFill>
                <a:latin typeface="Consolas" panose="020B0609020204030204" pitchFamily="49" charset="0"/>
              </a:rPr>
              <a:t>tweets.jsonl</a:t>
            </a:r>
            <a:br>
              <a:rPr lang="en-US" dirty="0">
                <a:solidFill>
                  <a:schemeClr val="tx1">
                    <a:lumMod val="50000"/>
                    <a:lumOff val="50000"/>
                  </a:schemeClr>
                </a:solidFill>
                <a:latin typeface="Consolas" panose="020B0609020204030204" pitchFamily="49" charset="0"/>
              </a:rPr>
            </a:br>
            <a:r>
              <a:rPr lang="en-US" dirty="0" err="1">
                <a:solidFill>
                  <a:schemeClr val="tx1">
                    <a:lumMod val="50000"/>
                    <a:lumOff val="50000"/>
                  </a:schemeClr>
                </a:solidFill>
                <a:latin typeface="Consolas" panose="020B0609020204030204" pitchFamily="49" charset="0"/>
              </a:rPr>
              <a:t>twarc</a:t>
            </a:r>
            <a:r>
              <a:rPr lang="en-US" dirty="0">
                <a:solidFill>
                  <a:schemeClr val="tx1">
                    <a:lumMod val="50000"/>
                    <a:lumOff val="50000"/>
                  </a:schemeClr>
                </a:solidFill>
                <a:latin typeface="Consolas" panose="020B0609020204030204" pitchFamily="49" charset="0"/>
              </a:rPr>
              <a:t> followers jack &gt; </a:t>
            </a:r>
            <a:r>
              <a:rPr lang="en-US" dirty="0" err="1">
                <a:solidFill>
                  <a:schemeClr val="tx1">
                    <a:lumMod val="50000"/>
                    <a:lumOff val="50000"/>
                  </a:schemeClr>
                </a:solidFill>
                <a:latin typeface="Consolas" panose="020B0609020204030204" pitchFamily="49" charset="0"/>
              </a:rPr>
              <a:t>users.jsonl</a:t>
            </a:r>
            <a:br>
              <a:rPr lang="en-US" dirty="0">
                <a:solidFill>
                  <a:schemeClr val="tx1">
                    <a:lumMod val="50000"/>
                    <a:lumOff val="50000"/>
                  </a:schemeClr>
                </a:solidFill>
                <a:latin typeface="Consolas" panose="020B0609020204030204" pitchFamily="49" charset="0"/>
              </a:rPr>
            </a:br>
            <a:r>
              <a:rPr lang="en-US" dirty="0" err="1">
                <a:solidFill>
                  <a:schemeClr val="tx1">
                    <a:lumMod val="50000"/>
                    <a:lumOff val="50000"/>
                  </a:schemeClr>
                </a:solidFill>
                <a:latin typeface="Consolas" panose="020B0609020204030204" pitchFamily="49" charset="0"/>
              </a:rPr>
              <a:t>twarc</a:t>
            </a:r>
            <a:r>
              <a:rPr lang="en-US" dirty="0">
                <a:solidFill>
                  <a:schemeClr val="tx1">
                    <a:lumMod val="50000"/>
                    <a:lumOff val="50000"/>
                  </a:schemeClr>
                </a:solidFill>
                <a:latin typeface="Consolas" panose="020B0609020204030204" pitchFamily="49" charset="0"/>
              </a:rPr>
              <a:t> users ids.txt &gt; </a:t>
            </a:r>
            <a:r>
              <a:rPr lang="en-US" dirty="0" err="1">
                <a:solidFill>
                  <a:schemeClr val="tx1">
                    <a:lumMod val="50000"/>
                    <a:lumOff val="50000"/>
                  </a:schemeClr>
                </a:solidFill>
                <a:latin typeface="Consolas" panose="020B0609020204030204" pitchFamily="49" charset="0"/>
              </a:rPr>
              <a:t>users.jsonl</a:t>
            </a:r>
            <a:endParaRPr lang="en-US" dirty="0">
              <a:solidFill>
                <a:schemeClr val="tx1">
                  <a:lumMod val="50000"/>
                  <a:lumOff val="50000"/>
                </a:schemeClr>
              </a:solidFill>
              <a:latin typeface="Consolas" panose="020B0609020204030204" pitchFamily="49" charset="0"/>
            </a:endParaRPr>
          </a:p>
          <a:p>
            <a:pPr marL="0" indent="0">
              <a:buNone/>
            </a:pPr>
            <a:endParaRPr lang="en-US" dirty="0">
              <a:solidFill>
                <a:schemeClr val="tx1">
                  <a:lumMod val="50000"/>
                  <a:lumOff val="50000"/>
                </a:schemeClr>
              </a:solidFill>
              <a:latin typeface="Consolas" panose="020B0609020204030204" pitchFamily="49" charset="0"/>
            </a:endParaRPr>
          </a:p>
        </p:txBody>
      </p:sp>
      <p:sp>
        <p:nvSpPr>
          <p:cNvPr id="4" name="Date Placeholder 3">
            <a:extLst>
              <a:ext uri="{FF2B5EF4-FFF2-40B4-BE49-F238E27FC236}">
                <a16:creationId xmlns:a16="http://schemas.microsoft.com/office/drawing/2014/main" id="{3EE2CE5A-1DEA-4D6A-9D14-A386D531E411}"/>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DE7643A3-61E6-4C8B-BCAF-FF59D9C5B074}"/>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0AC84EED-02D7-49F7-B92E-1C00197F866D}"/>
              </a:ext>
            </a:extLst>
          </p:cNvPr>
          <p:cNvSpPr>
            <a:spLocks noGrp="1"/>
          </p:cNvSpPr>
          <p:nvPr>
            <p:ph type="sldNum" sz="quarter" idx="12"/>
          </p:nvPr>
        </p:nvSpPr>
        <p:spPr/>
        <p:txBody>
          <a:bodyPr/>
          <a:lstStyle/>
          <a:p>
            <a:fld id="{368A6D0F-412D-485D-8BE9-C60238CA9A35}" type="slidenum">
              <a:rPr lang="en-US" smtClean="0"/>
              <a:t>31</a:t>
            </a:fld>
            <a:endParaRPr lang="en-US"/>
          </a:p>
        </p:txBody>
      </p:sp>
    </p:spTree>
    <p:extLst>
      <p:ext uri="{BB962C8B-B14F-4D97-AF65-F5344CB8AC3E}">
        <p14:creationId xmlns:p14="http://schemas.microsoft.com/office/powerpoint/2010/main" val="195328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0EDE-5535-435F-9746-07A12FA0B195}"/>
              </a:ext>
            </a:extLst>
          </p:cNvPr>
          <p:cNvSpPr>
            <a:spLocks noGrp="1"/>
          </p:cNvSpPr>
          <p:nvPr>
            <p:ph type="title"/>
          </p:nvPr>
        </p:nvSpPr>
        <p:spPr/>
        <p:txBody>
          <a:bodyPr/>
          <a:lstStyle/>
          <a:p>
            <a:r>
              <a:rPr lang="en-US"/>
              <a:t>Methods for Extracting Information from Social Media Data</a:t>
            </a:r>
          </a:p>
        </p:txBody>
      </p:sp>
      <p:sp>
        <p:nvSpPr>
          <p:cNvPr id="3" name="Text Placeholder 2">
            <a:extLst>
              <a:ext uri="{FF2B5EF4-FFF2-40B4-BE49-F238E27FC236}">
                <a16:creationId xmlns:a16="http://schemas.microsoft.com/office/drawing/2014/main" id="{8E145E7C-8C02-4508-B537-FC5E9F4FDC51}"/>
              </a:ext>
            </a:extLst>
          </p:cNvPr>
          <p:cNvSpPr>
            <a:spLocks noGrp="1"/>
          </p:cNvSpPr>
          <p:nvPr>
            <p:ph type="body" idx="1"/>
          </p:nvPr>
        </p:nvSpPr>
        <p:spPr/>
        <p:txBody>
          <a:bodyPr/>
          <a:lstStyle/>
          <a:p>
            <a:r>
              <a:rPr lang="en-US"/>
              <a:t>Machine learning approaches</a:t>
            </a:r>
          </a:p>
          <a:p>
            <a:r>
              <a:rPr lang="en-US"/>
              <a:t>Rule or Lexicon-based approaches</a:t>
            </a:r>
          </a:p>
          <a:p>
            <a:r>
              <a:rPr lang="en-US"/>
              <a:t>Network analysis</a:t>
            </a:r>
          </a:p>
        </p:txBody>
      </p:sp>
      <p:sp>
        <p:nvSpPr>
          <p:cNvPr id="4" name="Date Placeholder 3">
            <a:extLst>
              <a:ext uri="{FF2B5EF4-FFF2-40B4-BE49-F238E27FC236}">
                <a16:creationId xmlns:a16="http://schemas.microsoft.com/office/drawing/2014/main" id="{0EC3B777-49E3-4C74-908B-820786168BCD}"/>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37A83904-E923-4E82-AD95-6BAA5F311F68}"/>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8E7A99F1-527A-4C78-B606-1423E3386BCD}"/>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378172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3F7D-7324-40A9-B3CA-B359D3777055}"/>
              </a:ext>
            </a:extLst>
          </p:cNvPr>
          <p:cNvSpPr>
            <a:spLocks noGrp="1"/>
          </p:cNvSpPr>
          <p:nvPr>
            <p:ph type="title"/>
          </p:nvPr>
        </p:nvSpPr>
        <p:spPr/>
        <p:txBody>
          <a:bodyPr/>
          <a:lstStyle/>
          <a:p>
            <a:r>
              <a:rPr lang="en-US">
                <a:cs typeface="Calibri Light"/>
              </a:rPr>
              <a:t>GUI tool for using IE to extract networks from text data</a:t>
            </a:r>
            <a:endParaRPr lang="en-US"/>
          </a:p>
        </p:txBody>
      </p:sp>
      <p:sp>
        <p:nvSpPr>
          <p:cNvPr id="3" name="Content Placeholder 2">
            <a:extLst>
              <a:ext uri="{FF2B5EF4-FFF2-40B4-BE49-F238E27FC236}">
                <a16:creationId xmlns:a16="http://schemas.microsoft.com/office/drawing/2014/main" id="{CCF7F159-141F-4297-810B-9C425184D8CD}"/>
              </a:ext>
            </a:extLst>
          </p:cNvPr>
          <p:cNvSpPr>
            <a:spLocks noGrp="1"/>
          </p:cNvSpPr>
          <p:nvPr>
            <p:ph idx="1"/>
          </p:nvPr>
        </p:nvSpPr>
        <p:spPr/>
        <p:txBody>
          <a:bodyPr vert="horz" lIns="91440" tIns="45720" rIns="91440" bIns="45720" rtlCol="0" anchor="t">
            <a:normAutofit/>
          </a:bodyPr>
          <a:lstStyle/>
          <a:p>
            <a:r>
              <a:rPr lang="en-US" err="1">
                <a:ea typeface="+mn-lt"/>
                <a:cs typeface="+mn-lt"/>
              </a:rPr>
              <a:t>ConText</a:t>
            </a:r>
            <a:r>
              <a:rPr lang="en-US">
                <a:ea typeface="+mn-lt"/>
                <a:cs typeface="+mn-lt"/>
              </a:rPr>
              <a:t> tool: </a:t>
            </a:r>
            <a:r>
              <a:rPr lang="en-US">
                <a:ea typeface="+mn-lt"/>
                <a:cs typeface="+mn-lt"/>
                <a:hlinkClick r:id="rId3"/>
              </a:rPr>
              <a:t>http://context.ischool.illinois.edu/</a:t>
            </a:r>
          </a:p>
          <a:p>
            <a:r>
              <a:rPr lang="en-US">
                <a:cs typeface="Calibri"/>
              </a:rPr>
              <a:t>Bread and butter techniques for text analysis and extracting relational data from text data</a:t>
            </a:r>
          </a:p>
          <a:p>
            <a:r>
              <a:rPr lang="en-US">
                <a:cs typeface="Calibri"/>
              </a:rPr>
              <a:t>Convert text into network data</a:t>
            </a:r>
          </a:p>
        </p:txBody>
      </p:sp>
      <p:sp>
        <p:nvSpPr>
          <p:cNvPr id="4" name="Date Placeholder 3">
            <a:extLst>
              <a:ext uri="{FF2B5EF4-FFF2-40B4-BE49-F238E27FC236}">
                <a16:creationId xmlns:a16="http://schemas.microsoft.com/office/drawing/2014/main" id="{50D5D054-346D-44FD-8C9D-515258916D3C}"/>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D8DFC171-5DDD-4CB1-A140-17B9492F1C1F}"/>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D50F6201-038F-4F67-A8DC-DDA643F9986B}"/>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3780015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B501-F1E2-497E-BAD8-CD1137A5C870}"/>
              </a:ext>
            </a:extLst>
          </p:cNvPr>
          <p:cNvSpPr>
            <a:spLocks noGrp="1"/>
          </p:cNvSpPr>
          <p:nvPr>
            <p:ph type="title"/>
          </p:nvPr>
        </p:nvSpPr>
        <p:spPr>
          <a:xfrm>
            <a:off x="838200" y="365125"/>
            <a:ext cx="10515600" cy="1325563"/>
          </a:xfrm>
        </p:spPr>
        <p:txBody>
          <a:bodyPr/>
          <a:lstStyle/>
          <a:p>
            <a:r>
              <a:rPr lang="en-US"/>
              <a:t>Rule based Twitter NER </a:t>
            </a:r>
            <a:r>
              <a:rPr lang="en-US" sz="1200"/>
              <a:t>Mishra &amp; Diesner (2016). </a:t>
            </a:r>
            <a:r>
              <a:rPr lang="en-US" sz="1200">
                <a:hlinkClick r:id="rId2"/>
              </a:rPr>
              <a:t>https://github.com/napsternxg/TwitterNER</a:t>
            </a:r>
            <a:endParaRPr lang="en-US" sz="1200"/>
          </a:p>
        </p:txBody>
      </p:sp>
      <p:sp>
        <p:nvSpPr>
          <p:cNvPr id="3" name="Date Placeholder 2">
            <a:extLst>
              <a:ext uri="{FF2B5EF4-FFF2-40B4-BE49-F238E27FC236}">
                <a16:creationId xmlns:a16="http://schemas.microsoft.com/office/drawing/2014/main" id="{2572D865-A5E4-4C1A-96C1-47241ACFDF5B}"/>
              </a:ext>
            </a:extLst>
          </p:cNvPr>
          <p:cNvSpPr>
            <a:spLocks noGrp="1"/>
          </p:cNvSpPr>
          <p:nvPr>
            <p:ph type="dt" sz="half" idx="10"/>
          </p:nvPr>
        </p:nvSpPr>
        <p:spPr/>
        <p:txBody>
          <a:bodyPr/>
          <a:lstStyle/>
          <a:p>
            <a:r>
              <a:rPr lang="en-US"/>
              <a:t>04/14/2021</a:t>
            </a:r>
          </a:p>
        </p:txBody>
      </p:sp>
      <p:sp>
        <p:nvSpPr>
          <p:cNvPr id="4" name="Footer Placeholder 3">
            <a:extLst>
              <a:ext uri="{FF2B5EF4-FFF2-40B4-BE49-F238E27FC236}">
                <a16:creationId xmlns:a16="http://schemas.microsoft.com/office/drawing/2014/main" id="{88E815EC-3F87-4A7C-8D75-743AE5A80BDD}"/>
              </a:ext>
            </a:extLst>
          </p:cNvPr>
          <p:cNvSpPr>
            <a:spLocks noGrp="1"/>
          </p:cNvSpPr>
          <p:nvPr>
            <p:ph type="ftr" sz="quarter" idx="11"/>
          </p:nvPr>
        </p:nvSpPr>
        <p:spPr/>
        <p:txBody>
          <a:bodyPr/>
          <a:lstStyle/>
          <a:p>
            <a:r>
              <a:rPr lang="en-US"/>
              <a:t>https://socialmediaie.github.io/tutorials/WWW2021/</a:t>
            </a:r>
          </a:p>
        </p:txBody>
      </p:sp>
      <p:sp>
        <p:nvSpPr>
          <p:cNvPr id="5" name="Slide Number Placeholder 4">
            <a:extLst>
              <a:ext uri="{FF2B5EF4-FFF2-40B4-BE49-F238E27FC236}">
                <a16:creationId xmlns:a16="http://schemas.microsoft.com/office/drawing/2014/main" id="{F29D7001-BCA9-463D-8351-2E19C7554E9C}"/>
              </a:ext>
            </a:extLst>
          </p:cNvPr>
          <p:cNvSpPr>
            <a:spLocks noGrp="1"/>
          </p:cNvSpPr>
          <p:nvPr>
            <p:ph type="sldNum" sz="quarter" idx="12"/>
          </p:nvPr>
        </p:nvSpPr>
        <p:spPr/>
        <p:txBody>
          <a:bodyPr/>
          <a:lstStyle/>
          <a:p>
            <a:fld id="{368A6D0F-412D-485D-8BE9-C60238CA9A35}" type="slidenum">
              <a:rPr lang="en-US" smtClean="0"/>
              <a:t>34</a:t>
            </a:fld>
            <a:endParaRPr lang="en-US"/>
          </a:p>
        </p:txBody>
      </p:sp>
      <p:pic>
        <p:nvPicPr>
          <p:cNvPr id="2050" name="Picture 2" descr="model architechture">
            <a:extLst>
              <a:ext uri="{FF2B5EF4-FFF2-40B4-BE49-F238E27FC236}">
                <a16:creationId xmlns:a16="http://schemas.microsoft.com/office/drawing/2014/main" id="{360B7BD5-B4F8-4134-8634-62F4BAF2D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108" y="1337458"/>
            <a:ext cx="7645784" cy="43007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9DF516-2BC8-4EA8-935E-B72F8813A8C5}"/>
              </a:ext>
            </a:extLst>
          </p:cNvPr>
          <p:cNvSpPr/>
          <p:nvPr/>
        </p:nvSpPr>
        <p:spPr>
          <a:xfrm>
            <a:off x="838199" y="5766448"/>
            <a:ext cx="10515599" cy="461665"/>
          </a:xfrm>
          <a:prstGeom prst="rect">
            <a:avLst/>
          </a:prstGeom>
        </p:spPr>
        <p:txBody>
          <a:bodyPr wrap="square">
            <a:spAutoFit/>
          </a:bodyPr>
          <a:lstStyle/>
          <a:p>
            <a:r>
              <a:rPr lang="en-US" sz="1200">
                <a:ea typeface="+mn-lt"/>
                <a:cs typeface="+mn-lt"/>
              </a:rPr>
              <a:t>Mishra, Shubhanshu, &amp; Diesner, Jana (2016). Semi-supervised Named Entity Recognition in noisy-text. In Proceedings of the 2nd Workshop on Noisy User-generated Text (WNUT) (pp. 203–212). Osaka, Japan: The COLING 2016 Organizing Committee. Retrieved from </a:t>
            </a:r>
            <a:r>
              <a:rPr lang="en-US" sz="1200">
                <a:ea typeface="+mn-lt"/>
                <a:cs typeface="+mn-lt"/>
                <a:hlinkClick r:id="rId4"/>
              </a:rPr>
              <a:t>https://aclweb.org/anthology/papers/W/W16/W16-3927/</a:t>
            </a:r>
            <a:r>
              <a:rPr lang="en-US" sz="1200">
                <a:ea typeface="+mn-lt"/>
                <a:cs typeface="+mn-lt"/>
              </a:rPr>
              <a:t>  </a:t>
            </a:r>
          </a:p>
        </p:txBody>
      </p:sp>
    </p:spTree>
    <p:extLst>
      <p:ext uri="{BB962C8B-B14F-4D97-AF65-F5344CB8AC3E}">
        <p14:creationId xmlns:p14="http://schemas.microsoft.com/office/powerpoint/2010/main" val="1280830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ED2944-E217-4F46-81D9-AAD30B624B94}"/>
              </a:ext>
            </a:extLst>
          </p:cNvPr>
          <p:cNvSpPr>
            <a:spLocks noGrp="1"/>
          </p:cNvSpPr>
          <p:nvPr>
            <p:ph type="title"/>
          </p:nvPr>
        </p:nvSpPr>
        <p:spPr/>
        <p:txBody>
          <a:bodyPr/>
          <a:lstStyle/>
          <a:p>
            <a:r>
              <a:rPr lang="en-US"/>
              <a:t>Evaluating Twitter NER (F1-score) </a:t>
            </a:r>
            <a:r>
              <a:rPr lang="en-US" sz="1200">
                <a:solidFill>
                  <a:prstClr val="black"/>
                </a:solidFill>
              </a:rPr>
              <a:t>Mishra &amp; Diesner (2016). </a:t>
            </a:r>
            <a:endParaRPr lang="en-US"/>
          </a:p>
        </p:txBody>
      </p:sp>
      <p:sp>
        <p:nvSpPr>
          <p:cNvPr id="2" name="Date Placeholder 1">
            <a:extLst>
              <a:ext uri="{FF2B5EF4-FFF2-40B4-BE49-F238E27FC236}">
                <a16:creationId xmlns:a16="http://schemas.microsoft.com/office/drawing/2014/main" id="{6439C933-1DA9-4DE0-AC40-FC243BC9A32B}"/>
              </a:ext>
            </a:extLst>
          </p:cNvPr>
          <p:cNvSpPr>
            <a:spLocks noGrp="1"/>
          </p:cNvSpPr>
          <p:nvPr>
            <p:ph type="dt" sz="half" idx="10"/>
          </p:nvPr>
        </p:nvSpPr>
        <p:spPr/>
        <p:txBody>
          <a:bodyPr/>
          <a:lstStyle/>
          <a:p>
            <a:r>
              <a:rPr lang="en-US"/>
              <a:t>04/14/2021</a:t>
            </a:r>
          </a:p>
        </p:txBody>
      </p:sp>
      <p:sp>
        <p:nvSpPr>
          <p:cNvPr id="3" name="Footer Placeholder 2">
            <a:extLst>
              <a:ext uri="{FF2B5EF4-FFF2-40B4-BE49-F238E27FC236}">
                <a16:creationId xmlns:a16="http://schemas.microsoft.com/office/drawing/2014/main" id="{C2D00C10-8808-4025-AEC4-19D5FBBD32E3}"/>
              </a:ext>
            </a:extLst>
          </p:cNvPr>
          <p:cNvSpPr>
            <a:spLocks noGrp="1"/>
          </p:cNvSpPr>
          <p:nvPr>
            <p:ph type="ftr" sz="quarter" idx="11"/>
          </p:nvPr>
        </p:nvSpPr>
        <p:spPr/>
        <p:txBody>
          <a:bodyPr/>
          <a:lstStyle/>
          <a:p>
            <a:r>
              <a:rPr lang="en-US"/>
              <a:t>https://socialmediaie.github.io/tutorials/WWW2021/</a:t>
            </a:r>
          </a:p>
        </p:txBody>
      </p:sp>
      <p:sp>
        <p:nvSpPr>
          <p:cNvPr id="4" name="Slide Number Placeholder 3">
            <a:extLst>
              <a:ext uri="{FF2B5EF4-FFF2-40B4-BE49-F238E27FC236}">
                <a16:creationId xmlns:a16="http://schemas.microsoft.com/office/drawing/2014/main" id="{A25AC12F-48EB-469F-BB1B-888CCF4F0254}"/>
              </a:ext>
            </a:extLst>
          </p:cNvPr>
          <p:cNvSpPr>
            <a:spLocks noGrp="1"/>
          </p:cNvSpPr>
          <p:nvPr>
            <p:ph type="sldNum" sz="quarter" idx="12"/>
          </p:nvPr>
        </p:nvSpPr>
        <p:spPr/>
        <p:txBody>
          <a:bodyPr/>
          <a:lstStyle/>
          <a:p>
            <a:fld id="{368A6D0F-412D-485D-8BE9-C60238CA9A35}" type="slidenum">
              <a:rPr lang="en-US" smtClean="0"/>
              <a:t>35</a:t>
            </a:fld>
            <a:endParaRPr lang="en-US"/>
          </a:p>
        </p:txBody>
      </p:sp>
      <p:graphicFrame>
        <p:nvGraphicFramePr>
          <p:cNvPr id="5" name="Table 4">
            <a:extLst>
              <a:ext uri="{FF2B5EF4-FFF2-40B4-BE49-F238E27FC236}">
                <a16:creationId xmlns:a16="http://schemas.microsoft.com/office/drawing/2014/main" id="{8984C177-D32A-42E7-BB92-066DC45C0934}"/>
              </a:ext>
            </a:extLst>
          </p:cNvPr>
          <p:cNvGraphicFramePr>
            <a:graphicFrameLocks noGrp="1"/>
          </p:cNvGraphicFramePr>
          <p:nvPr>
            <p:extLst>
              <p:ext uri="{D42A27DB-BD31-4B8C-83A1-F6EECF244321}">
                <p14:modId xmlns:p14="http://schemas.microsoft.com/office/powerpoint/2010/main" val="3790113049"/>
              </p:ext>
            </p:extLst>
          </p:nvPr>
        </p:nvGraphicFramePr>
        <p:xfrm>
          <a:off x="1407525" y="1735086"/>
          <a:ext cx="9376950" cy="4576866"/>
        </p:xfrm>
        <a:graphic>
          <a:graphicData uri="http://schemas.openxmlformats.org/drawingml/2006/table">
            <a:tbl>
              <a:tblPr firstRow="1" firstCol="1" bandRow="1">
                <a:tableStyleId>{68D230F3-CF80-4859-8CE7-A43EE81993B5}</a:tableStyleId>
              </a:tblPr>
              <a:tblGrid>
                <a:gridCol w="1345419">
                  <a:extLst>
                    <a:ext uri="{9D8B030D-6E8A-4147-A177-3AD203B41FA5}">
                      <a16:colId xmlns:a16="http://schemas.microsoft.com/office/drawing/2014/main" val="3957437082"/>
                    </a:ext>
                  </a:extLst>
                </a:gridCol>
                <a:gridCol w="580994">
                  <a:extLst>
                    <a:ext uri="{9D8B030D-6E8A-4147-A177-3AD203B41FA5}">
                      <a16:colId xmlns:a16="http://schemas.microsoft.com/office/drawing/2014/main" val="3141672675"/>
                    </a:ext>
                  </a:extLst>
                </a:gridCol>
                <a:gridCol w="671523">
                  <a:extLst>
                    <a:ext uri="{9D8B030D-6E8A-4147-A177-3AD203B41FA5}">
                      <a16:colId xmlns:a16="http://schemas.microsoft.com/office/drawing/2014/main" val="489837742"/>
                    </a:ext>
                  </a:extLst>
                </a:gridCol>
                <a:gridCol w="671523">
                  <a:extLst>
                    <a:ext uri="{9D8B030D-6E8A-4147-A177-3AD203B41FA5}">
                      <a16:colId xmlns:a16="http://schemas.microsoft.com/office/drawing/2014/main" val="3093853162"/>
                    </a:ext>
                  </a:extLst>
                </a:gridCol>
                <a:gridCol w="673400">
                  <a:extLst>
                    <a:ext uri="{9D8B030D-6E8A-4147-A177-3AD203B41FA5}">
                      <a16:colId xmlns:a16="http://schemas.microsoft.com/office/drawing/2014/main" val="2052537866"/>
                    </a:ext>
                  </a:extLst>
                </a:gridCol>
                <a:gridCol w="671523">
                  <a:extLst>
                    <a:ext uri="{9D8B030D-6E8A-4147-A177-3AD203B41FA5}">
                      <a16:colId xmlns:a16="http://schemas.microsoft.com/office/drawing/2014/main" val="1065170652"/>
                    </a:ext>
                  </a:extLst>
                </a:gridCol>
                <a:gridCol w="671523">
                  <a:extLst>
                    <a:ext uri="{9D8B030D-6E8A-4147-A177-3AD203B41FA5}">
                      <a16:colId xmlns:a16="http://schemas.microsoft.com/office/drawing/2014/main" val="1491753617"/>
                    </a:ext>
                  </a:extLst>
                </a:gridCol>
                <a:gridCol w="673400">
                  <a:extLst>
                    <a:ext uri="{9D8B030D-6E8A-4147-A177-3AD203B41FA5}">
                      <a16:colId xmlns:a16="http://schemas.microsoft.com/office/drawing/2014/main" val="2225055427"/>
                    </a:ext>
                  </a:extLst>
                </a:gridCol>
                <a:gridCol w="671523">
                  <a:extLst>
                    <a:ext uri="{9D8B030D-6E8A-4147-A177-3AD203B41FA5}">
                      <a16:colId xmlns:a16="http://schemas.microsoft.com/office/drawing/2014/main" val="4116675698"/>
                    </a:ext>
                  </a:extLst>
                </a:gridCol>
                <a:gridCol w="671523">
                  <a:extLst>
                    <a:ext uri="{9D8B030D-6E8A-4147-A177-3AD203B41FA5}">
                      <a16:colId xmlns:a16="http://schemas.microsoft.com/office/drawing/2014/main" val="1639138512"/>
                    </a:ext>
                  </a:extLst>
                </a:gridCol>
                <a:gridCol w="673400">
                  <a:extLst>
                    <a:ext uri="{9D8B030D-6E8A-4147-A177-3AD203B41FA5}">
                      <a16:colId xmlns:a16="http://schemas.microsoft.com/office/drawing/2014/main" val="3915800632"/>
                    </a:ext>
                  </a:extLst>
                </a:gridCol>
                <a:gridCol w="622754">
                  <a:extLst>
                    <a:ext uri="{9D8B030D-6E8A-4147-A177-3AD203B41FA5}">
                      <a16:colId xmlns:a16="http://schemas.microsoft.com/office/drawing/2014/main" val="3468414333"/>
                    </a:ext>
                  </a:extLst>
                </a:gridCol>
                <a:gridCol w="778445">
                  <a:extLst>
                    <a:ext uri="{9D8B030D-6E8A-4147-A177-3AD203B41FA5}">
                      <a16:colId xmlns:a16="http://schemas.microsoft.com/office/drawing/2014/main" val="4288472157"/>
                    </a:ext>
                  </a:extLst>
                </a:gridCol>
              </a:tblGrid>
              <a:tr h="326919">
                <a:tc>
                  <a:txBody>
                    <a:bodyPr/>
                    <a:lstStyle/>
                    <a:p>
                      <a:pPr marL="0" marR="0" algn="ctr">
                        <a:spcBef>
                          <a:spcPts val="0"/>
                        </a:spcBef>
                        <a:spcAft>
                          <a:spcPts val="0"/>
                        </a:spcAft>
                      </a:pPr>
                      <a:r>
                        <a:rPr lang="en-IE" sz="2000">
                          <a:effectLst/>
                        </a:rPr>
                        <a:t>Rank</a:t>
                      </a:r>
                      <a:endParaRPr lang="en-US" sz="2000">
                        <a:effectLst/>
                        <a:latin typeface="+mj-lt"/>
                        <a:ea typeface="PMingLiU"/>
                      </a:endParaRPr>
                    </a:p>
                  </a:txBody>
                  <a:tcPr marL="43892" marR="43892" marT="0" marB="0"/>
                </a:tc>
                <a:tc>
                  <a:txBody>
                    <a:bodyPr/>
                    <a:lstStyle/>
                    <a:p>
                      <a:pPr marL="0" marR="0" algn="ctr">
                        <a:spcBef>
                          <a:spcPts val="0"/>
                        </a:spcBef>
                        <a:spcAft>
                          <a:spcPts val="0"/>
                        </a:spcAft>
                      </a:pPr>
                      <a:r>
                        <a:rPr lang="en-IE" sz="2000">
                          <a:effectLst/>
                        </a:rPr>
                        <a:t>1</a:t>
                      </a:r>
                      <a:endParaRPr lang="en-US" sz="2000">
                        <a:effectLst/>
                        <a:latin typeface="+mj-lt"/>
                        <a:ea typeface="PMingLiU"/>
                      </a:endParaRPr>
                    </a:p>
                  </a:txBody>
                  <a:tcPr marL="43892" marR="43892" marT="0" marB="0"/>
                </a:tc>
                <a:tc>
                  <a:txBody>
                    <a:bodyPr/>
                    <a:lstStyle/>
                    <a:p>
                      <a:pPr marL="0" marR="0" algn="ctr">
                        <a:spcBef>
                          <a:spcPts val="0"/>
                        </a:spcBef>
                        <a:spcAft>
                          <a:spcPts val="0"/>
                        </a:spcAft>
                      </a:pPr>
                      <a:r>
                        <a:rPr lang="en-IE" sz="2000">
                          <a:effectLst/>
                        </a:rPr>
                        <a:t>2</a:t>
                      </a:r>
                      <a:endParaRPr lang="en-US" sz="2000">
                        <a:effectLst/>
                        <a:latin typeface="+mj-lt"/>
                        <a:ea typeface="PMingLiU"/>
                      </a:endParaRPr>
                    </a:p>
                  </a:txBody>
                  <a:tcPr marL="43892" marR="43892" marT="0" marB="0"/>
                </a:tc>
                <a:tc>
                  <a:txBody>
                    <a:bodyPr/>
                    <a:lstStyle/>
                    <a:p>
                      <a:pPr marL="0" marR="0" algn="ctr">
                        <a:spcBef>
                          <a:spcPts val="0"/>
                        </a:spcBef>
                        <a:spcAft>
                          <a:spcPts val="0"/>
                        </a:spcAft>
                      </a:pPr>
                      <a:r>
                        <a:rPr lang="en-IE" sz="2000">
                          <a:effectLst/>
                        </a:rPr>
                        <a:t>3</a:t>
                      </a:r>
                      <a:endParaRPr lang="en-US" sz="2000">
                        <a:effectLst/>
                        <a:latin typeface="+mj-lt"/>
                        <a:ea typeface="PMingLiU"/>
                      </a:endParaRPr>
                    </a:p>
                  </a:txBody>
                  <a:tcPr marL="43892" marR="43892" marT="0" marB="0"/>
                </a:tc>
                <a:tc>
                  <a:txBody>
                    <a:bodyPr/>
                    <a:lstStyle/>
                    <a:p>
                      <a:pPr marL="0" marR="0" algn="ctr">
                        <a:spcBef>
                          <a:spcPts val="0"/>
                        </a:spcBef>
                        <a:spcAft>
                          <a:spcPts val="0"/>
                        </a:spcAft>
                      </a:pPr>
                      <a:r>
                        <a:rPr lang="en-IE" sz="2000">
                          <a:effectLst/>
                        </a:rPr>
                        <a:t>4</a:t>
                      </a:r>
                      <a:endParaRPr lang="en-US" sz="2000">
                        <a:effectLst/>
                        <a:latin typeface="+mj-lt"/>
                        <a:ea typeface="PMingLiU"/>
                      </a:endParaRPr>
                    </a:p>
                  </a:txBody>
                  <a:tcPr marL="43892" marR="43892" marT="0" marB="0"/>
                </a:tc>
                <a:tc>
                  <a:txBody>
                    <a:bodyPr/>
                    <a:lstStyle/>
                    <a:p>
                      <a:pPr marL="0" marR="0" algn="ctr">
                        <a:spcBef>
                          <a:spcPts val="0"/>
                        </a:spcBef>
                        <a:spcAft>
                          <a:spcPts val="0"/>
                        </a:spcAft>
                      </a:pPr>
                      <a:r>
                        <a:rPr lang="en-IE" sz="2000">
                          <a:effectLst/>
                        </a:rPr>
                        <a:t>5</a:t>
                      </a:r>
                      <a:endParaRPr lang="en-US" sz="2000">
                        <a:effectLst/>
                        <a:latin typeface="+mj-lt"/>
                        <a:ea typeface="PMingLiU"/>
                      </a:endParaRPr>
                    </a:p>
                  </a:txBody>
                  <a:tcPr marL="43892" marR="43892" marT="0" marB="0"/>
                </a:tc>
                <a:tc>
                  <a:txBody>
                    <a:bodyPr/>
                    <a:lstStyle/>
                    <a:p>
                      <a:pPr marL="0" marR="0" algn="ctr">
                        <a:spcBef>
                          <a:spcPts val="0"/>
                        </a:spcBef>
                        <a:spcAft>
                          <a:spcPts val="0"/>
                        </a:spcAft>
                      </a:pPr>
                      <a:r>
                        <a:rPr lang="en-IE" sz="2000">
                          <a:effectLst/>
                        </a:rPr>
                        <a:t>6</a:t>
                      </a:r>
                      <a:endParaRPr lang="en-US" sz="2000">
                        <a:effectLst/>
                        <a:latin typeface="+mj-lt"/>
                        <a:ea typeface="PMingLiU"/>
                      </a:endParaRPr>
                    </a:p>
                  </a:txBody>
                  <a:tcPr marL="43892" marR="43892" marT="0" marB="0"/>
                </a:tc>
                <a:tc>
                  <a:txBody>
                    <a:bodyPr/>
                    <a:lstStyle/>
                    <a:p>
                      <a:pPr marL="0" marR="0" algn="ctr">
                        <a:spcBef>
                          <a:spcPts val="0"/>
                        </a:spcBef>
                        <a:spcAft>
                          <a:spcPts val="0"/>
                        </a:spcAft>
                      </a:pPr>
                      <a:r>
                        <a:rPr lang="en-IE" sz="2000" b="1">
                          <a:effectLst/>
                        </a:rPr>
                        <a:t>7</a:t>
                      </a:r>
                      <a:endParaRPr lang="en-US" sz="2000" b="1">
                        <a:effectLst/>
                        <a:latin typeface="+mj-lt"/>
                        <a:ea typeface="PMingLiU"/>
                      </a:endParaRPr>
                    </a:p>
                  </a:txBody>
                  <a:tcPr marL="43892" marR="43892" marT="0" marB="0"/>
                </a:tc>
                <a:tc>
                  <a:txBody>
                    <a:bodyPr/>
                    <a:lstStyle/>
                    <a:p>
                      <a:pPr marL="0" marR="0" algn="ctr">
                        <a:spcBef>
                          <a:spcPts val="0"/>
                        </a:spcBef>
                        <a:spcAft>
                          <a:spcPts val="0"/>
                        </a:spcAft>
                      </a:pPr>
                      <a:r>
                        <a:rPr lang="en-IE" sz="2000">
                          <a:effectLst/>
                        </a:rPr>
                        <a:t>8</a:t>
                      </a:r>
                      <a:endParaRPr lang="en-US" sz="2000">
                        <a:effectLst/>
                        <a:latin typeface="+mj-lt"/>
                        <a:ea typeface="PMingLiU"/>
                      </a:endParaRPr>
                    </a:p>
                  </a:txBody>
                  <a:tcPr marL="43892" marR="43892" marT="0" marB="0"/>
                </a:tc>
                <a:tc>
                  <a:txBody>
                    <a:bodyPr/>
                    <a:lstStyle/>
                    <a:p>
                      <a:pPr marL="0" marR="0" algn="ctr">
                        <a:spcBef>
                          <a:spcPts val="0"/>
                        </a:spcBef>
                        <a:spcAft>
                          <a:spcPts val="0"/>
                        </a:spcAft>
                      </a:pPr>
                      <a:r>
                        <a:rPr lang="en-IE" sz="2000">
                          <a:effectLst/>
                        </a:rPr>
                        <a:t>9</a:t>
                      </a:r>
                      <a:endParaRPr lang="en-US" sz="2000">
                        <a:effectLst/>
                        <a:latin typeface="+mj-lt"/>
                        <a:ea typeface="PMingLiU"/>
                      </a:endParaRPr>
                    </a:p>
                  </a:txBody>
                  <a:tcPr marL="43892" marR="43892" marT="0" marB="0"/>
                </a:tc>
                <a:tc>
                  <a:txBody>
                    <a:bodyPr/>
                    <a:lstStyle/>
                    <a:p>
                      <a:pPr marL="0" marR="0" algn="ctr">
                        <a:spcBef>
                          <a:spcPts val="0"/>
                        </a:spcBef>
                        <a:spcAft>
                          <a:spcPts val="0"/>
                        </a:spcAft>
                      </a:pPr>
                      <a:r>
                        <a:rPr lang="en-IE" sz="2000">
                          <a:effectLst/>
                        </a:rPr>
                        <a:t>10</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ctr">
                        <a:spcBef>
                          <a:spcPts val="0"/>
                        </a:spcBef>
                        <a:spcAft>
                          <a:spcPts val="0"/>
                        </a:spcAft>
                      </a:pPr>
                      <a:r>
                        <a:rPr lang="en-IE" sz="2000">
                          <a:effectLst/>
                        </a:rPr>
                        <a:t>TD</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ctr">
                        <a:spcBef>
                          <a:spcPts val="0"/>
                        </a:spcBef>
                        <a:spcAft>
                          <a:spcPts val="0"/>
                        </a:spcAft>
                      </a:pPr>
                      <a:r>
                        <a:rPr lang="en-IE" sz="2000">
                          <a:effectLst/>
                        </a:rPr>
                        <a:t>TDT</a:t>
                      </a:r>
                      <a:r>
                        <a:rPr lang="en-IE" sz="2000" baseline="-25000">
                          <a:effectLst/>
                        </a:rPr>
                        <a:t>E</a:t>
                      </a:r>
                      <a:endParaRPr lang="en-US" sz="2000">
                        <a:effectLst/>
                        <a:latin typeface="+mj-lt"/>
                        <a:ea typeface="PMingLiU"/>
                      </a:endParaRPr>
                    </a:p>
                  </a:txBody>
                  <a:tcPr marL="43892" marR="43892" marT="0" marB="0"/>
                </a:tc>
                <a:extLst>
                  <a:ext uri="{0D108BD9-81ED-4DB2-BD59-A6C34878D82A}">
                    <a16:rowId xmlns:a16="http://schemas.microsoft.com/office/drawing/2014/main" val="2476640669"/>
                  </a:ext>
                </a:extLst>
              </a:tr>
              <a:tr h="326919">
                <a:tc>
                  <a:txBody>
                    <a:bodyPr/>
                    <a:lstStyle/>
                    <a:p>
                      <a:pPr marL="0" marR="0">
                        <a:spcBef>
                          <a:spcPts val="0"/>
                        </a:spcBef>
                        <a:spcAft>
                          <a:spcPts val="0"/>
                        </a:spcAft>
                      </a:pPr>
                      <a:r>
                        <a:rPr lang="en-IE" sz="2000">
                          <a:effectLst/>
                        </a:rPr>
                        <a:t>10-types</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52.4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46.2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44.8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40.1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39.0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37.2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37.0</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36.2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29.8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19.3</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b="1">
                          <a:solidFill>
                            <a:srgbClr val="C00000"/>
                          </a:solidFill>
                          <a:effectLst/>
                        </a:rPr>
                        <a:t>46.4</a:t>
                      </a:r>
                      <a:endParaRPr lang="en-US" sz="2000" b="1">
                        <a:solidFill>
                          <a:srgbClr val="C00000"/>
                        </a:solidFill>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b="1">
                          <a:solidFill>
                            <a:srgbClr val="C00000"/>
                          </a:solidFill>
                          <a:effectLst/>
                        </a:rPr>
                        <a:t>47.3</a:t>
                      </a:r>
                      <a:endParaRPr lang="en-US" sz="2000" b="1">
                        <a:solidFill>
                          <a:srgbClr val="C00000"/>
                        </a:solidFill>
                        <a:effectLst/>
                        <a:latin typeface="+mj-lt"/>
                        <a:ea typeface="PMingLiU"/>
                      </a:endParaRPr>
                    </a:p>
                  </a:txBody>
                  <a:tcPr marL="43892" marR="43892" marT="0" marB="0"/>
                </a:tc>
                <a:extLst>
                  <a:ext uri="{0D108BD9-81ED-4DB2-BD59-A6C34878D82A}">
                    <a16:rowId xmlns:a16="http://schemas.microsoft.com/office/drawing/2014/main" val="1498401344"/>
                  </a:ext>
                </a:extLst>
              </a:tr>
              <a:tr h="326919">
                <a:tc>
                  <a:txBody>
                    <a:bodyPr/>
                    <a:lstStyle/>
                    <a:p>
                      <a:pPr marL="0" marR="0">
                        <a:spcBef>
                          <a:spcPts val="0"/>
                        </a:spcBef>
                        <a:spcAft>
                          <a:spcPts val="0"/>
                        </a:spcAft>
                      </a:pPr>
                      <a:r>
                        <a:rPr lang="en-IE" sz="2000">
                          <a:effectLst/>
                        </a:rPr>
                        <a:t>No-types</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65.9</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63.2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60.2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59.1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55.2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51.4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47.8</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46.7</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44.3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40.7</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b="1">
                          <a:solidFill>
                            <a:srgbClr val="C00000"/>
                          </a:solidFill>
                          <a:effectLst/>
                        </a:rPr>
                        <a:t>57.3</a:t>
                      </a:r>
                      <a:endParaRPr lang="en-US" sz="2000" b="1">
                        <a:solidFill>
                          <a:srgbClr val="C00000"/>
                        </a:solidFill>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b="1">
                          <a:solidFill>
                            <a:srgbClr val="C00000"/>
                          </a:solidFill>
                          <a:effectLst/>
                        </a:rPr>
                        <a:t>59.0</a:t>
                      </a:r>
                      <a:endParaRPr lang="en-US" sz="2000" b="1">
                        <a:solidFill>
                          <a:srgbClr val="C00000"/>
                        </a:solidFill>
                        <a:effectLst/>
                        <a:latin typeface="+mj-lt"/>
                        <a:ea typeface="PMingLiU"/>
                      </a:endParaRPr>
                    </a:p>
                  </a:txBody>
                  <a:tcPr marL="43892" marR="43892" marT="0" marB="0"/>
                </a:tc>
                <a:extLst>
                  <a:ext uri="{0D108BD9-81ED-4DB2-BD59-A6C34878D82A}">
                    <a16:rowId xmlns:a16="http://schemas.microsoft.com/office/drawing/2014/main" val="1022116482"/>
                  </a:ext>
                </a:extLst>
              </a:tr>
              <a:tr h="326919">
                <a:tc>
                  <a:txBody>
                    <a:bodyPr/>
                    <a:lstStyle/>
                    <a:p>
                      <a:pPr marL="0" marR="0">
                        <a:spcBef>
                          <a:spcPts val="0"/>
                        </a:spcBef>
                        <a:spcAft>
                          <a:spcPts val="0"/>
                        </a:spcAft>
                      </a:pPr>
                      <a:r>
                        <a:rPr lang="en-IE" sz="2000">
                          <a:effectLst/>
                        </a:rPr>
                        <a:t>company</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57.2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46.9</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43.8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31.3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38.9</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34.5</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25.8</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42.6</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24.3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10.2</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42.1</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46.2</a:t>
                      </a:r>
                      <a:endParaRPr lang="en-US" sz="2000">
                        <a:effectLst/>
                        <a:latin typeface="+mj-lt"/>
                        <a:ea typeface="PMingLiU"/>
                      </a:endParaRPr>
                    </a:p>
                  </a:txBody>
                  <a:tcPr marL="43892" marR="43892" marT="0" marB="0"/>
                </a:tc>
                <a:extLst>
                  <a:ext uri="{0D108BD9-81ED-4DB2-BD59-A6C34878D82A}">
                    <a16:rowId xmlns:a16="http://schemas.microsoft.com/office/drawing/2014/main" val="2148319775"/>
                  </a:ext>
                </a:extLst>
              </a:tr>
              <a:tr h="326919">
                <a:tc>
                  <a:txBody>
                    <a:bodyPr/>
                    <a:lstStyle/>
                    <a:p>
                      <a:pPr marL="0" marR="0">
                        <a:spcBef>
                          <a:spcPts val="0"/>
                        </a:spcBef>
                        <a:spcAft>
                          <a:spcPts val="0"/>
                        </a:spcAft>
                      </a:pPr>
                      <a:r>
                        <a:rPr lang="en-IE" sz="2000">
                          <a:effectLst/>
                        </a:rPr>
                        <a:t>facility</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42.4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31.6</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36.1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36.5</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20.3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30.4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37.0</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40.5</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26.3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26.1</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37.5</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34.8</a:t>
                      </a:r>
                      <a:endParaRPr lang="en-US" sz="2000">
                        <a:effectLst/>
                        <a:latin typeface="+mj-lt"/>
                        <a:ea typeface="PMingLiU"/>
                      </a:endParaRPr>
                    </a:p>
                  </a:txBody>
                  <a:tcPr marL="43892" marR="43892" marT="0" marB="0"/>
                </a:tc>
                <a:extLst>
                  <a:ext uri="{0D108BD9-81ED-4DB2-BD59-A6C34878D82A}">
                    <a16:rowId xmlns:a16="http://schemas.microsoft.com/office/drawing/2014/main" val="938412284"/>
                  </a:ext>
                </a:extLst>
              </a:tr>
              <a:tr h="326919">
                <a:tc>
                  <a:txBody>
                    <a:bodyPr/>
                    <a:lstStyle/>
                    <a:p>
                      <a:pPr marL="0" marR="0">
                        <a:spcBef>
                          <a:spcPts val="0"/>
                        </a:spcBef>
                        <a:spcAft>
                          <a:spcPts val="0"/>
                        </a:spcAft>
                      </a:pPr>
                      <a:r>
                        <a:rPr lang="en-IE" sz="2000">
                          <a:effectLst/>
                        </a:rPr>
                        <a:t>geo-</a:t>
                      </a:r>
                      <a:r>
                        <a:rPr lang="en-IE" sz="2000" err="1">
                          <a:effectLst/>
                        </a:rPr>
                        <a:t>loc</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72.6</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68.4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63.3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61.1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61.1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57.0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64.7</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60.9</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47.4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37.0</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70.1</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71.0</a:t>
                      </a:r>
                      <a:endParaRPr lang="en-US" sz="2000">
                        <a:effectLst/>
                        <a:latin typeface="+mj-lt"/>
                        <a:ea typeface="PMingLiU"/>
                      </a:endParaRPr>
                    </a:p>
                  </a:txBody>
                  <a:tcPr marL="43892" marR="43892" marT="0" marB="0"/>
                </a:tc>
                <a:extLst>
                  <a:ext uri="{0D108BD9-81ED-4DB2-BD59-A6C34878D82A}">
                    <a16:rowId xmlns:a16="http://schemas.microsoft.com/office/drawing/2014/main" val="652605941"/>
                  </a:ext>
                </a:extLst>
              </a:tr>
              <a:tr h="326919">
                <a:tc>
                  <a:txBody>
                    <a:bodyPr/>
                    <a:lstStyle/>
                    <a:p>
                      <a:pPr marL="0" marR="0">
                        <a:spcBef>
                          <a:spcPts val="0"/>
                        </a:spcBef>
                        <a:spcAft>
                          <a:spcPts val="0"/>
                        </a:spcAft>
                      </a:pPr>
                      <a:r>
                        <a:rPr lang="en-IE" sz="2000">
                          <a:effectLst/>
                        </a:rPr>
                        <a:t>movie</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10.9</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4.6</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15.8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2.9</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4.0</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5.4</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tc>
                <a:extLst>
                  <a:ext uri="{0D108BD9-81ED-4DB2-BD59-A6C34878D82A}">
                    <a16:rowId xmlns:a16="http://schemas.microsoft.com/office/drawing/2014/main" val="3339020817"/>
                  </a:ext>
                </a:extLst>
              </a:tr>
              <a:tr h="326919">
                <a:tc>
                  <a:txBody>
                    <a:bodyPr/>
                    <a:lstStyle/>
                    <a:p>
                      <a:pPr marL="0" marR="0">
                        <a:spcBef>
                          <a:spcPts val="0"/>
                        </a:spcBef>
                        <a:spcAft>
                          <a:spcPts val="0"/>
                        </a:spcAft>
                      </a:pPr>
                      <a:r>
                        <a:rPr lang="en-IE" sz="2000" err="1">
                          <a:effectLst/>
                        </a:rPr>
                        <a:t>musicartist</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9.5</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8.5</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7.0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17.4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5.7</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37.2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1.8</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7.6</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5.8</a:t>
                      </a:r>
                      <a:endParaRPr lang="en-US" sz="2000">
                        <a:effectLst/>
                        <a:latin typeface="+mj-lt"/>
                        <a:ea typeface="PMingLiU"/>
                      </a:endParaRPr>
                    </a:p>
                  </a:txBody>
                  <a:tcPr marL="43892" marR="43892" marT="0" marB="0"/>
                </a:tc>
                <a:extLst>
                  <a:ext uri="{0D108BD9-81ED-4DB2-BD59-A6C34878D82A}">
                    <a16:rowId xmlns:a16="http://schemas.microsoft.com/office/drawing/2014/main" val="1687918795"/>
                  </a:ext>
                </a:extLst>
              </a:tr>
              <a:tr h="326919">
                <a:tc>
                  <a:txBody>
                    <a:bodyPr/>
                    <a:lstStyle/>
                    <a:p>
                      <a:pPr marL="0" marR="0">
                        <a:spcBef>
                          <a:spcPts val="0"/>
                        </a:spcBef>
                        <a:spcAft>
                          <a:spcPts val="0"/>
                        </a:spcAft>
                      </a:pPr>
                      <a:r>
                        <a:rPr lang="en-IE" sz="2000">
                          <a:effectLst/>
                        </a:rPr>
                        <a:t>other</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31.7</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27.1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29.2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26.3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21.1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22.5</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16.2</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13.0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22.6</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8.4</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31.7</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32.4</a:t>
                      </a:r>
                      <a:endParaRPr lang="en-US" sz="2000">
                        <a:effectLst/>
                        <a:latin typeface="+mj-lt"/>
                        <a:ea typeface="PMingLiU"/>
                      </a:endParaRPr>
                    </a:p>
                  </a:txBody>
                  <a:tcPr marL="43892" marR="43892" marT="0" marB="0"/>
                </a:tc>
                <a:extLst>
                  <a:ext uri="{0D108BD9-81ED-4DB2-BD59-A6C34878D82A}">
                    <a16:rowId xmlns:a16="http://schemas.microsoft.com/office/drawing/2014/main" val="2160263473"/>
                  </a:ext>
                </a:extLst>
              </a:tr>
              <a:tr h="326919">
                <a:tc>
                  <a:txBody>
                    <a:bodyPr/>
                    <a:lstStyle/>
                    <a:p>
                      <a:pPr marL="0" marR="0">
                        <a:spcBef>
                          <a:spcPts val="0"/>
                        </a:spcBef>
                        <a:spcAft>
                          <a:spcPts val="0"/>
                        </a:spcAft>
                      </a:pPr>
                      <a:r>
                        <a:rPr lang="en-IE" sz="2000">
                          <a:effectLst/>
                        </a:rPr>
                        <a:t>person</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59.0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51.8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52.8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48.8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52.0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42.6</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40.5</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52.3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34.1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20.6</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51.3</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52.2</a:t>
                      </a:r>
                      <a:endParaRPr lang="en-US" sz="2000">
                        <a:effectLst/>
                        <a:latin typeface="+mj-lt"/>
                        <a:ea typeface="PMingLiU"/>
                      </a:endParaRPr>
                    </a:p>
                  </a:txBody>
                  <a:tcPr marL="43892" marR="43892" marT="0" marB="0"/>
                </a:tc>
                <a:extLst>
                  <a:ext uri="{0D108BD9-81ED-4DB2-BD59-A6C34878D82A}">
                    <a16:rowId xmlns:a16="http://schemas.microsoft.com/office/drawing/2014/main" val="3840926171"/>
                  </a:ext>
                </a:extLst>
              </a:tr>
              <a:tr h="326919">
                <a:tc>
                  <a:txBody>
                    <a:bodyPr/>
                    <a:lstStyle/>
                    <a:p>
                      <a:pPr marL="0" marR="0">
                        <a:spcBef>
                          <a:spcPts val="0"/>
                        </a:spcBef>
                        <a:spcAft>
                          <a:spcPts val="0"/>
                        </a:spcAft>
                      </a:pPr>
                      <a:r>
                        <a:rPr lang="en-IE" sz="2000">
                          <a:effectLst/>
                        </a:rPr>
                        <a:t>product</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20.1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11.5</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18.3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10.0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7.3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5.7</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15.4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6.3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0.8</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10.0</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9.3</a:t>
                      </a:r>
                      <a:endParaRPr lang="en-US" sz="2000">
                        <a:effectLst/>
                        <a:latin typeface="+mj-lt"/>
                        <a:ea typeface="PMingLiU"/>
                      </a:endParaRPr>
                    </a:p>
                  </a:txBody>
                  <a:tcPr marL="43892" marR="43892" marT="0" marB="0"/>
                </a:tc>
                <a:extLst>
                  <a:ext uri="{0D108BD9-81ED-4DB2-BD59-A6C34878D82A}">
                    <a16:rowId xmlns:a16="http://schemas.microsoft.com/office/drawing/2014/main" val="3090678747"/>
                  </a:ext>
                </a:extLst>
              </a:tr>
              <a:tr h="326919">
                <a:tc>
                  <a:txBody>
                    <a:bodyPr/>
                    <a:lstStyle/>
                    <a:p>
                      <a:pPr marL="0" marR="0">
                        <a:spcBef>
                          <a:spcPts val="0"/>
                        </a:spcBef>
                        <a:spcAft>
                          <a:spcPts val="0"/>
                        </a:spcAft>
                      </a:pPr>
                      <a:r>
                        <a:rPr lang="en-IE" sz="2000" err="1">
                          <a:effectLst/>
                        </a:rPr>
                        <a:t>sportsteam</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52.4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34.2</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38.5</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18.5</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34.6</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15.9</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9.1</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19.7</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11.0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31.3</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32.0</a:t>
                      </a:r>
                      <a:endParaRPr lang="en-US" sz="2000">
                        <a:effectLst/>
                        <a:latin typeface="+mj-lt"/>
                        <a:ea typeface="PMingLiU"/>
                      </a:endParaRPr>
                    </a:p>
                  </a:txBody>
                  <a:tcPr marL="43892" marR="43892" marT="0" marB="0"/>
                </a:tc>
                <a:extLst>
                  <a:ext uri="{0D108BD9-81ED-4DB2-BD59-A6C34878D82A}">
                    <a16:rowId xmlns:a16="http://schemas.microsoft.com/office/drawing/2014/main" val="1718224122"/>
                  </a:ext>
                </a:extLst>
              </a:tr>
              <a:tr h="326919">
                <a:tc>
                  <a:txBody>
                    <a:bodyPr/>
                    <a:lstStyle/>
                    <a:p>
                      <a:pPr marL="0" marR="0">
                        <a:spcBef>
                          <a:spcPts val="0"/>
                        </a:spcBef>
                        <a:spcAft>
                          <a:spcPts val="0"/>
                        </a:spcAft>
                      </a:pPr>
                      <a:r>
                        <a:rPr lang="en-IE" sz="2000" err="1">
                          <a:effectLst/>
                        </a:rPr>
                        <a:t>tvshow</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5.9</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4.7</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5.4</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7.3</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9.8</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b="1">
                          <a:effectLst/>
                        </a:rPr>
                        <a:t>4.8</a:t>
                      </a:r>
                      <a:endParaRPr lang="en-US" sz="2000" b="1">
                        <a:effectLst/>
                        <a:latin typeface="+mj-lt"/>
                        <a:ea typeface="PMingLiU"/>
                      </a:endParaRPr>
                    </a:p>
                  </a:txBody>
                  <a:tcPr marL="43892" marR="43892" marT="0" marB="0"/>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5.1</a:t>
                      </a:r>
                      <a:endParaRPr lang="en-US" sz="2000">
                        <a:effectLst/>
                        <a:latin typeface="+mj-lt"/>
                        <a:ea typeface="PMingLiU"/>
                      </a:endParaRPr>
                    </a:p>
                  </a:txBody>
                  <a:tcPr marL="43892" marR="43892" marT="0" marB="0"/>
                </a:tc>
                <a:tc>
                  <a:txBody>
                    <a:bodyPr/>
                    <a:lstStyle/>
                    <a:p>
                      <a:pPr marL="0" marR="0" algn="r">
                        <a:spcBef>
                          <a:spcPts val="0"/>
                        </a:spcBef>
                        <a:spcAft>
                          <a:spcPts val="0"/>
                        </a:spcAft>
                      </a:pPr>
                      <a:r>
                        <a:rPr lang="en-IE" sz="2000">
                          <a:effectLst/>
                        </a:rPr>
                        <a:t>0.0</a:t>
                      </a:r>
                      <a:endParaRPr lang="en-US" sz="2000">
                        <a:effectLst/>
                        <a:latin typeface="+mj-lt"/>
                        <a:ea typeface="PMingLiU"/>
                      </a:endParaRPr>
                    </a:p>
                  </a:txBody>
                  <a:tcPr marL="43892" marR="43892" marT="0" marB="0">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5.7</a:t>
                      </a:r>
                      <a:endParaRPr lang="en-US" sz="2000">
                        <a:effectLst/>
                        <a:latin typeface="+mj-lt"/>
                        <a:ea typeface="PMingLiU"/>
                      </a:endParaRPr>
                    </a:p>
                  </a:txBody>
                  <a:tcPr marL="43892" marR="43892" marT="0" marB="0">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5.7</a:t>
                      </a:r>
                      <a:endParaRPr lang="en-US" sz="2000">
                        <a:effectLst/>
                        <a:latin typeface="+mj-lt"/>
                        <a:ea typeface="PMingLiU"/>
                      </a:endParaRPr>
                    </a:p>
                  </a:txBody>
                  <a:tcPr marL="43892" marR="43892" marT="0" marB="0"/>
                </a:tc>
                <a:extLst>
                  <a:ext uri="{0D108BD9-81ED-4DB2-BD59-A6C34878D82A}">
                    <a16:rowId xmlns:a16="http://schemas.microsoft.com/office/drawing/2014/main" val="2464344084"/>
                  </a:ext>
                </a:extLst>
              </a:tr>
              <a:tr h="326919">
                <a:tc>
                  <a:txBody>
                    <a:bodyPr/>
                    <a:lstStyle/>
                    <a:p>
                      <a:pPr marL="0" marR="0">
                        <a:spcBef>
                          <a:spcPts val="0"/>
                        </a:spcBef>
                        <a:spcAft>
                          <a:spcPts val="0"/>
                        </a:spcAft>
                      </a:pPr>
                      <a:r>
                        <a:rPr lang="en-IE" sz="2000">
                          <a:effectLst/>
                        </a:rPr>
                        <a:t>Rank</a:t>
                      </a:r>
                      <a:endParaRPr lang="en-US" sz="2000">
                        <a:effectLst/>
                        <a:latin typeface="+mj-lt"/>
                        <a:ea typeface="PMingLiU"/>
                      </a:endParaRPr>
                    </a:p>
                  </a:txBody>
                  <a:tcPr marL="43892" marR="43892" marT="0" marB="0" anchor="b"/>
                </a:tc>
                <a:tc>
                  <a:txBody>
                    <a:bodyPr/>
                    <a:lstStyle/>
                    <a:p>
                      <a:pPr marL="0" marR="0" algn="r">
                        <a:spcBef>
                          <a:spcPts val="0"/>
                        </a:spcBef>
                        <a:spcAft>
                          <a:spcPts val="0"/>
                        </a:spcAft>
                      </a:pPr>
                      <a:r>
                        <a:rPr lang="en-IE" sz="2000">
                          <a:effectLst/>
                        </a:rPr>
                        <a:t>1</a:t>
                      </a:r>
                      <a:endParaRPr lang="en-US" sz="2000">
                        <a:effectLst/>
                        <a:latin typeface="+mj-lt"/>
                        <a:ea typeface="PMingLiU"/>
                      </a:endParaRPr>
                    </a:p>
                  </a:txBody>
                  <a:tcPr marL="43892" marR="43892" marT="0" marB="0" anchor="ctr"/>
                </a:tc>
                <a:tc>
                  <a:txBody>
                    <a:bodyPr/>
                    <a:lstStyle/>
                    <a:p>
                      <a:pPr marL="0" marR="0" algn="r">
                        <a:spcBef>
                          <a:spcPts val="0"/>
                        </a:spcBef>
                        <a:spcAft>
                          <a:spcPts val="0"/>
                        </a:spcAft>
                      </a:pPr>
                      <a:r>
                        <a:rPr lang="en-IE" sz="2000">
                          <a:effectLst/>
                        </a:rPr>
                        <a:t>2</a:t>
                      </a:r>
                      <a:endParaRPr lang="en-US" sz="2000">
                        <a:effectLst/>
                        <a:latin typeface="+mj-lt"/>
                        <a:ea typeface="PMingLiU"/>
                      </a:endParaRPr>
                    </a:p>
                  </a:txBody>
                  <a:tcPr marL="43892" marR="43892" marT="0" marB="0" anchor="ctr"/>
                </a:tc>
                <a:tc>
                  <a:txBody>
                    <a:bodyPr/>
                    <a:lstStyle/>
                    <a:p>
                      <a:pPr marL="0" marR="0" algn="r">
                        <a:spcBef>
                          <a:spcPts val="0"/>
                        </a:spcBef>
                        <a:spcAft>
                          <a:spcPts val="0"/>
                        </a:spcAft>
                      </a:pPr>
                      <a:r>
                        <a:rPr lang="en-IE" sz="2000">
                          <a:effectLst/>
                        </a:rPr>
                        <a:t>3</a:t>
                      </a:r>
                      <a:endParaRPr lang="en-US" sz="2000">
                        <a:effectLst/>
                        <a:latin typeface="+mj-lt"/>
                        <a:ea typeface="PMingLiU"/>
                      </a:endParaRPr>
                    </a:p>
                  </a:txBody>
                  <a:tcPr marL="43892" marR="43892" marT="0" marB="0" anchor="ctr"/>
                </a:tc>
                <a:tc>
                  <a:txBody>
                    <a:bodyPr/>
                    <a:lstStyle/>
                    <a:p>
                      <a:pPr marL="0" marR="0" algn="r">
                        <a:spcBef>
                          <a:spcPts val="0"/>
                        </a:spcBef>
                        <a:spcAft>
                          <a:spcPts val="0"/>
                        </a:spcAft>
                      </a:pPr>
                      <a:r>
                        <a:rPr lang="en-IE" sz="2000">
                          <a:effectLst/>
                        </a:rPr>
                        <a:t>4</a:t>
                      </a:r>
                      <a:endParaRPr lang="en-US" sz="2000">
                        <a:effectLst/>
                        <a:latin typeface="+mj-lt"/>
                        <a:ea typeface="PMingLiU"/>
                      </a:endParaRPr>
                    </a:p>
                  </a:txBody>
                  <a:tcPr marL="43892" marR="43892" marT="0" marB="0" anchor="ctr"/>
                </a:tc>
                <a:tc>
                  <a:txBody>
                    <a:bodyPr/>
                    <a:lstStyle/>
                    <a:p>
                      <a:pPr marL="0" marR="0" algn="r">
                        <a:spcBef>
                          <a:spcPts val="0"/>
                        </a:spcBef>
                        <a:spcAft>
                          <a:spcPts val="0"/>
                        </a:spcAft>
                      </a:pPr>
                      <a:r>
                        <a:rPr lang="en-IE" sz="2000">
                          <a:effectLst/>
                        </a:rPr>
                        <a:t>5</a:t>
                      </a:r>
                      <a:endParaRPr lang="en-US" sz="2000">
                        <a:effectLst/>
                        <a:latin typeface="+mj-lt"/>
                        <a:ea typeface="PMingLiU"/>
                      </a:endParaRPr>
                    </a:p>
                  </a:txBody>
                  <a:tcPr marL="43892" marR="43892" marT="0" marB="0" anchor="ctr"/>
                </a:tc>
                <a:tc>
                  <a:txBody>
                    <a:bodyPr/>
                    <a:lstStyle/>
                    <a:p>
                      <a:pPr marL="0" marR="0" algn="r">
                        <a:spcBef>
                          <a:spcPts val="0"/>
                        </a:spcBef>
                        <a:spcAft>
                          <a:spcPts val="0"/>
                        </a:spcAft>
                      </a:pPr>
                      <a:r>
                        <a:rPr lang="en-IE" sz="2000">
                          <a:effectLst/>
                        </a:rPr>
                        <a:t>6</a:t>
                      </a:r>
                      <a:endParaRPr lang="en-US" sz="2000">
                        <a:effectLst/>
                        <a:latin typeface="+mj-lt"/>
                        <a:ea typeface="PMingLiU"/>
                      </a:endParaRPr>
                    </a:p>
                  </a:txBody>
                  <a:tcPr marL="43892" marR="43892" marT="0" marB="0" anchor="ctr"/>
                </a:tc>
                <a:tc>
                  <a:txBody>
                    <a:bodyPr/>
                    <a:lstStyle/>
                    <a:p>
                      <a:pPr marL="0" marR="0" algn="r">
                        <a:spcBef>
                          <a:spcPts val="0"/>
                        </a:spcBef>
                        <a:spcAft>
                          <a:spcPts val="0"/>
                        </a:spcAft>
                      </a:pPr>
                      <a:r>
                        <a:rPr lang="en-IE" sz="2000" b="1">
                          <a:effectLst/>
                        </a:rPr>
                        <a:t>7</a:t>
                      </a:r>
                      <a:endParaRPr lang="en-US" sz="2000" b="1">
                        <a:effectLst/>
                        <a:latin typeface="+mj-lt"/>
                        <a:ea typeface="PMingLiU"/>
                      </a:endParaRPr>
                    </a:p>
                  </a:txBody>
                  <a:tcPr marL="43892" marR="43892" marT="0" marB="0" anchor="ctr"/>
                </a:tc>
                <a:tc>
                  <a:txBody>
                    <a:bodyPr/>
                    <a:lstStyle/>
                    <a:p>
                      <a:pPr marL="0" marR="0" algn="r">
                        <a:spcBef>
                          <a:spcPts val="0"/>
                        </a:spcBef>
                        <a:spcAft>
                          <a:spcPts val="0"/>
                        </a:spcAft>
                      </a:pPr>
                      <a:r>
                        <a:rPr lang="en-IE" sz="2000">
                          <a:effectLst/>
                        </a:rPr>
                        <a:t>8</a:t>
                      </a:r>
                      <a:endParaRPr lang="en-US" sz="2000">
                        <a:effectLst/>
                        <a:latin typeface="+mj-lt"/>
                        <a:ea typeface="PMingLiU"/>
                      </a:endParaRPr>
                    </a:p>
                  </a:txBody>
                  <a:tcPr marL="43892" marR="43892" marT="0" marB="0" anchor="ctr"/>
                </a:tc>
                <a:tc>
                  <a:txBody>
                    <a:bodyPr/>
                    <a:lstStyle/>
                    <a:p>
                      <a:pPr marL="0" marR="0" algn="r">
                        <a:spcBef>
                          <a:spcPts val="0"/>
                        </a:spcBef>
                        <a:spcAft>
                          <a:spcPts val="0"/>
                        </a:spcAft>
                      </a:pPr>
                      <a:r>
                        <a:rPr lang="en-IE" sz="2000">
                          <a:effectLst/>
                        </a:rPr>
                        <a:t>9</a:t>
                      </a:r>
                      <a:endParaRPr lang="en-US" sz="2000">
                        <a:effectLst/>
                        <a:latin typeface="+mj-lt"/>
                        <a:ea typeface="PMingLiU"/>
                      </a:endParaRPr>
                    </a:p>
                  </a:txBody>
                  <a:tcPr marL="43892" marR="43892" marT="0" marB="0" anchor="ctr"/>
                </a:tc>
                <a:tc>
                  <a:txBody>
                    <a:bodyPr/>
                    <a:lstStyle/>
                    <a:p>
                      <a:pPr marL="0" marR="0" algn="r">
                        <a:spcBef>
                          <a:spcPts val="0"/>
                        </a:spcBef>
                        <a:spcAft>
                          <a:spcPts val="0"/>
                        </a:spcAft>
                      </a:pPr>
                      <a:r>
                        <a:rPr lang="en-IE" sz="2000">
                          <a:effectLst/>
                        </a:rPr>
                        <a:t>10</a:t>
                      </a:r>
                      <a:endParaRPr lang="en-US" sz="2000">
                        <a:effectLst/>
                        <a:latin typeface="+mj-lt"/>
                        <a:ea typeface="PMingLiU"/>
                      </a:endParaRPr>
                    </a:p>
                  </a:txBody>
                  <a:tcPr marL="43892" marR="43892" marT="0" marB="0" anchor="ctr">
                    <a:lnR w="12700" cap="flat" cmpd="sng" algn="ctr">
                      <a:solidFill>
                        <a:schemeClr val="tx1"/>
                      </a:solidFill>
                      <a:prstDash val="dash"/>
                      <a:round/>
                      <a:headEnd type="none" w="med" len="med"/>
                      <a:tailEnd type="none" w="med" len="med"/>
                    </a:lnR>
                  </a:tcPr>
                </a:tc>
                <a:tc>
                  <a:txBody>
                    <a:bodyPr/>
                    <a:lstStyle/>
                    <a:p>
                      <a:pPr marL="0" marR="0" algn="r">
                        <a:spcBef>
                          <a:spcPts val="0"/>
                        </a:spcBef>
                        <a:spcAft>
                          <a:spcPts val="0"/>
                        </a:spcAft>
                      </a:pPr>
                      <a:r>
                        <a:rPr lang="en-IE" sz="2000">
                          <a:effectLst/>
                        </a:rPr>
                        <a:t>~2</a:t>
                      </a:r>
                      <a:endParaRPr lang="en-US" sz="2000">
                        <a:effectLst/>
                        <a:latin typeface="+mj-lt"/>
                        <a:ea typeface="PMingLiU"/>
                      </a:endParaRPr>
                    </a:p>
                  </a:txBody>
                  <a:tcPr marL="43892" marR="43892" marT="0" marB="0" anchor="ctr">
                    <a:lnL w="12700" cap="flat" cmpd="sng" algn="ctr">
                      <a:solidFill>
                        <a:schemeClr val="tx1"/>
                      </a:solidFill>
                      <a:prstDash val="dash"/>
                      <a:round/>
                      <a:headEnd type="none" w="med" len="med"/>
                      <a:tailEnd type="none" w="med" len="med"/>
                    </a:lnL>
                  </a:tcPr>
                </a:tc>
                <a:tc>
                  <a:txBody>
                    <a:bodyPr/>
                    <a:lstStyle/>
                    <a:p>
                      <a:pPr marL="0" marR="0" algn="r">
                        <a:spcBef>
                          <a:spcPts val="0"/>
                        </a:spcBef>
                        <a:spcAft>
                          <a:spcPts val="0"/>
                        </a:spcAft>
                      </a:pPr>
                      <a:r>
                        <a:rPr lang="en-IE" sz="2000">
                          <a:effectLst/>
                        </a:rPr>
                        <a:t>~2</a:t>
                      </a:r>
                      <a:endParaRPr lang="en-US" sz="2000">
                        <a:effectLst/>
                        <a:latin typeface="+mj-lt"/>
                        <a:ea typeface="PMingLiU"/>
                      </a:endParaRPr>
                    </a:p>
                  </a:txBody>
                  <a:tcPr marL="43892" marR="43892" marT="0" marB="0" anchor="ctr"/>
                </a:tc>
                <a:extLst>
                  <a:ext uri="{0D108BD9-81ED-4DB2-BD59-A6C34878D82A}">
                    <a16:rowId xmlns:a16="http://schemas.microsoft.com/office/drawing/2014/main" val="2721855357"/>
                  </a:ext>
                </a:extLst>
              </a:tr>
            </a:tbl>
          </a:graphicData>
        </a:graphic>
      </p:graphicFrame>
    </p:spTree>
    <p:extLst>
      <p:ext uri="{BB962C8B-B14F-4D97-AF65-F5344CB8AC3E}">
        <p14:creationId xmlns:p14="http://schemas.microsoft.com/office/powerpoint/2010/main" val="2570364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96A725-D9E6-4E8D-9580-EFEA33FEEAC5}"/>
              </a:ext>
            </a:extLst>
          </p:cNvPr>
          <p:cNvSpPr>
            <a:spLocks noGrp="1"/>
          </p:cNvSpPr>
          <p:nvPr>
            <p:ph type="title"/>
          </p:nvPr>
        </p:nvSpPr>
        <p:spPr/>
        <p:txBody>
          <a:bodyPr/>
          <a:lstStyle/>
          <a:p>
            <a:r>
              <a:rPr lang="en-US"/>
              <a:t>Multi-task-multi-dataset learning </a:t>
            </a:r>
            <a:r>
              <a:rPr lang="en-US" sz="1200"/>
              <a:t>Mishra 2019, HT’ 19</a:t>
            </a:r>
          </a:p>
        </p:txBody>
      </p:sp>
      <p:sp>
        <p:nvSpPr>
          <p:cNvPr id="4" name="Date Placeholder 3">
            <a:extLst>
              <a:ext uri="{FF2B5EF4-FFF2-40B4-BE49-F238E27FC236}">
                <a16:creationId xmlns:a16="http://schemas.microsoft.com/office/drawing/2014/main" id="{D08CC31F-D9BA-4968-9D64-6155D8D82FDC}"/>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7E55F9E7-29A1-4A16-B972-32AFCA70FA3B}"/>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C0D5373C-63EF-48DE-8B3C-4C24676797CD}"/>
              </a:ext>
            </a:extLst>
          </p:cNvPr>
          <p:cNvSpPr>
            <a:spLocks noGrp="1"/>
          </p:cNvSpPr>
          <p:nvPr>
            <p:ph type="sldNum" sz="quarter" idx="12"/>
          </p:nvPr>
        </p:nvSpPr>
        <p:spPr/>
        <p:txBody>
          <a:bodyPr/>
          <a:lstStyle/>
          <a:p>
            <a:r>
              <a:rPr lang="en-US"/>
              <a:t>Slide # </a:t>
            </a:r>
            <a:fld id="{16F0D6D7-9017-4FCA-AB63-0CDDE3E70584}" type="slidenum">
              <a:rPr lang="en-US" smtClean="0"/>
              <a:pPr/>
              <a:t>36</a:t>
            </a:fld>
            <a:endParaRPr lang="en-US"/>
          </a:p>
        </p:txBody>
      </p:sp>
      <p:pic>
        <p:nvPicPr>
          <p:cNvPr id="8" name="Picture 7">
            <a:extLst>
              <a:ext uri="{FF2B5EF4-FFF2-40B4-BE49-F238E27FC236}">
                <a16:creationId xmlns:a16="http://schemas.microsoft.com/office/drawing/2014/main" id="{D7355140-89C0-4FB3-B507-2E8B82C53986}"/>
              </a:ext>
            </a:extLst>
          </p:cNvPr>
          <p:cNvPicPr>
            <a:picLocks noChangeAspect="1"/>
          </p:cNvPicPr>
          <p:nvPr/>
        </p:nvPicPr>
        <p:blipFill>
          <a:blip r:embed="rId2"/>
          <a:stretch>
            <a:fillRect/>
          </a:stretch>
        </p:blipFill>
        <p:spPr>
          <a:xfrm>
            <a:off x="1130703" y="1384033"/>
            <a:ext cx="10223097" cy="3915642"/>
          </a:xfrm>
          <a:prstGeom prst="rect">
            <a:avLst/>
          </a:prstGeom>
        </p:spPr>
      </p:pic>
      <p:sp>
        <p:nvSpPr>
          <p:cNvPr id="9" name="TextBox 8">
            <a:extLst>
              <a:ext uri="{FF2B5EF4-FFF2-40B4-BE49-F238E27FC236}">
                <a16:creationId xmlns:a16="http://schemas.microsoft.com/office/drawing/2014/main" id="{0D371A25-D62D-4D22-8C6A-4B8DF4175C61}"/>
              </a:ext>
            </a:extLst>
          </p:cNvPr>
          <p:cNvSpPr txBox="1"/>
          <p:nvPr/>
        </p:nvSpPr>
        <p:spPr>
          <a:xfrm>
            <a:off x="8610600" y="5299675"/>
            <a:ext cx="3260651" cy="707886"/>
          </a:xfrm>
          <a:prstGeom prst="rect">
            <a:avLst/>
          </a:prstGeom>
          <a:noFill/>
        </p:spPr>
        <p:txBody>
          <a:bodyPr wrap="square" rtlCol="0">
            <a:spAutoFit/>
          </a:bodyPr>
          <a:lstStyle/>
          <a:p>
            <a:pPr algn="ctr"/>
            <a:r>
              <a:rPr lang="en-US" sz="2000" b="1">
                <a:solidFill>
                  <a:srgbClr val="C00000"/>
                </a:solidFill>
              </a:rPr>
              <a:t>MTL – Multi task Stacked (Layered)</a:t>
            </a:r>
          </a:p>
        </p:txBody>
      </p:sp>
      <p:sp>
        <p:nvSpPr>
          <p:cNvPr id="10" name="TextBox 9">
            <a:extLst>
              <a:ext uri="{FF2B5EF4-FFF2-40B4-BE49-F238E27FC236}">
                <a16:creationId xmlns:a16="http://schemas.microsoft.com/office/drawing/2014/main" id="{046519CF-EE87-4D71-A179-FD0E7DB3EB49}"/>
              </a:ext>
            </a:extLst>
          </p:cNvPr>
          <p:cNvSpPr txBox="1"/>
          <p:nvPr/>
        </p:nvSpPr>
        <p:spPr>
          <a:xfrm>
            <a:off x="4853763" y="5299675"/>
            <a:ext cx="3062177" cy="707886"/>
          </a:xfrm>
          <a:prstGeom prst="rect">
            <a:avLst/>
          </a:prstGeom>
          <a:noFill/>
        </p:spPr>
        <p:txBody>
          <a:bodyPr wrap="square" rtlCol="0">
            <a:spAutoFit/>
          </a:bodyPr>
          <a:lstStyle/>
          <a:p>
            <a:pPr algn="ctr"/>
            <a:r>
              <a:rPr lang="en-US" sz="2000" b="1">
                <a:solidFill>
                  <a:srgbClr val="C00000"/>
                </a:solidFill>
              </a:rPr>
              <a:t>MD – Multi-dataset</a:t>
            </a:r>
          </a:p>
          <a:p>
            <a:pPr algn="ctr"/>
            <a:r>
              <a:rPr lang="en-US" sz="2000" b="1">
                <a:solidFill>
                  <a:srgbClr val="C00000"/>
                </a:solidFill>
              </a:rPr>
              <a:t>MTS – Multi task Shared</a:t>
            </a:r>
          </a:p>
        </p:txBody>
      </p:sp>
      <p:sp>
        <p:nvSpPr>
          <p:cNvPr id="11" name="TextBox 10">
            <a:extLst>
              <a:ext uri="{FF2B5EF4-FFF2-40B4-BE49-F238E27FC236}">
                <a16:creationId xmlns:a16="http://schemas.microsoft.com/office/drawing/2014/main" id="{19D8E77F-6D0B-4DD0-B8A0-3617D005D82B}"/>
              </a:ext>
            </a:extLst>
          </p:cNvPr>
          <p:cNvSpPr txBox="1"/>
          <p:nvPr/>
        </p:nvSpPr>
        <p:spPr>
          <a:xfrm>
            <a:off x="1172139" y="5285387"/>
            <a:ext cx="1784874" cy="400110"/>
          </a:xfrm>
          <a:prstGeom prst="rect">
            <a:avLst/>
          </a:prstGeom>
          <a:noFill/>
        </p:spPr>
        <p:txBody>
          <a:bodyPr wrap="square" rtlCol="0">
            <a:spAutoFit/>
          </a:bodyPr>
          <a:lstStyle/>
          <a:p>
            <a:pPr algn="ctr"/>
            <a:r>
              <a:rPr lang="en-US" sz="2000" b="1">
                <a:solidFill>
                  <a:srgbClr val="C00000"/>
                </a:solidFill>
              </a:rPr>
              <a:t>S - Single</a:t>
            </a:r>
          </a:p>
        </p:txBody>
      </p:sp>
      <p:sp>
        <p:nvSpPr>
          <p:cNvPr id="2" name="Rectangle 1">
            <a:extLst>
              <a:ext uri="{FF2B5EF4-FFF2-40B4-BE49-F238E27FC236}">
                <a16:creationId xmlns:a16="http://schemas.microsoft.com/office/drawing/2014/main" id="{42BCC82C-4782-4C2C-BA6E-AA8054053835}"/>
              </a:ext>
            </a:extLst>
          </p:cNvPr>
          <p:cNvSpPr/>
          <p:nvPr/>
        </p:nvSpPr>
        <p:spPr>
          <a:xfrm>
            <a:off x="838199" y="5970528"/>
            <a:ext cx="11033051" cy="461665"/>
          </a:xfrm>
          <a:prstGeom prst="rect">
            <a:avLst/>
          </a:prstGeom>
        </p:spPr>
        <p:txBody>
          <a:bodyPr wrap="square">
            <a:spAutoFit/>
          </a:bodyPr>
          <a:lstStyle/>
          <a:p>
            <a:r>
              <a:rPr lang="en-US" sz="1200"/>
              <a:t>Shubhanshu Mishra. 2019. Multi-dataset-multi-task Neural Sequence Tagging for Information Extraction from Tweets. In Proceedings of the 30th ACM Conference on Hypertext and Social Media (HT '19). ACM, New York, NY, USA, 283-284. DOI: </a:t>
            </a:r>
            <a:r>
              <a:rPr lang="en-US" sz="1200">
                <a:hlinkClick r:id="rId3"/>
              </a:rPr>
              <a:t>https://doi.org/10.1145/3342220.3344929</a:t>
            </a:r>
            <a:r>
              <a:rPr lang="en-US" sz="1200"/>
              <a:t> </a:t>
            </a:r>
          </a:p>
        </p:txBody>
      </p:sp>
    </p:spTree>
    <p:extLst>
      <p:ext uri="{BB962C8B-B14F-4D97-AF65-F5344CB8AC3E}">
        <p14:creationId xmlns:p14="http://schemas.microsoft.com/office/powerpoint/2010/main" val="2404745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C2A6-682A-4F47-ACAB-38AF2A157EF0}"/>
              </a:ext>
            </a:extLst>
          </p:cNvPr>
          <p:cNvSpPr>
            <a:spLocks noGrp="1"/>
          </p:cNvSpPr>
          <p:nvPr>
            <p:ph type="title"/>
          </p:nvPr>
        </p:nvSpPr>
        <p:spPr/>
        <p:txBody>
          <a:bodyPr/>
          <a:lstStyle/>
          <a:p>
            <a:r>
              <a:rPr lang="en-US"/>
              <a:t>Evaluating MTL models </a:t>
            </a:r>
            <a:r>
              <a:rPr lang="en-US" sz="1200">
                <a:solidFill>
                  <a:prstClr val="black"/>
                </a:solidFill>
              </a:rPr>
              <a:t>Mishra 2019, HT’ 19</a:t>
            </a:r>
            <a:endParaRPr lang="en-US"/>
          </a:p>
        </p:txBody>
      </p:sp>
      <p:sp>
        <p:nvSpPr>
          <p:cNvPr id="4" name="Date Placeholder 3">
            <a:extLst>
              <a:ext uri="{FF2B5EF4-FFF2-40B4-BE49-F238E27FC236}">
                <a16:creationId xmlns:a16="http://schemas.microsoft.com/office/drawing/2014/main" id="{4608A5BE-F632-4573-8630-9B09EBCB3593}"/>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E2080D9E-B0C2-4690-9C33-3878A998DD69}"/>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045E3661-6D89-4C25-B237-7DCF6EF05049}"/>
              </a:ext>
            </a:extLst>
          </p:cNvPr>
          <p:cNvSpPr>
            <a:spLocks noGrp="1"/>
          </p:cNvSpPr>
          <p:nvPr>
            <p:ph type="sldNum" sz="quarter" idx="12"/>
          </p:nvPr>
        </p:nvSpPr>
        <p:spPr/>
        <p:txBody>
          <a:bodyPr/>
          <a:lstStyle/>
          <a:p>
            <a:fld id="{368A6D0F-412D-485D-8BE9-C60238CA9A35}" type="slidenum">
              <a:rPr lang="en-US" smtClean="0"/>
              <a:t>37</a:t>
            </a:fld>
            <a:endParaRPr lang="en-US"/>
          </a:p>
        </p:txBody>
      </p:sp>
      <p:pic>
        <p:nvPicPr>
          <p:cNvPr id="7" name="Picture 6">
            <a:extLst>
              <a:ext uri="{FF2B5EF4-FFF2-40B4-BE49-F238E27FC236}">
                <a16:creationId xmlns:a16="http://schemas.microsoft.com/office/drawing/2014/main" id="{C79D4093-1DC6-4F21-BA0F-0506477E3D63}"/>
              </a:ext>
            </a:extLst>
          </p:cNvPr>
          <p:cNvPicPr>
            <a:picLocks noChangeAspect="1"/>
          </p:cNvPicPr>
          <p:nvPr/>
        </p:nvPicPr>
        <p:blipFill>
          <a:blip r:embed="rId2"/>
          <a:stretch>
            <a:fillRect/>
          </a:stretch>
        </p:blipFill>
        <p:spPr>
          <a:xfrm>
            <a:off x="838200" y="1710525"/>
            <a:ext cx="4613977" cy="2633536"/>
          </a:xfrm>
          <a:prstGeom prst="rect">
            <a:avLst/>
          </a:prstGeom>
        </p:spPr>
      </p:pic>
      <p:pic>
        <p:nvPicPr>
          <p:cNvPr id="8" name="Picture 7">
            <a:extLst>
              <a:ext uri="{FF2B5EF4-FFF2-40B4-BE49-F238E27FC236}">
                <a16:creationId xmlns:a16="http://schemas.microsoft.com/office/drawing/2014/main" id="{601E2603-1F26-4265-A940-2033DF362462}"/>
              </a:ext>
            </a:extLst>
          </p:cNvPr>
          <p:cNvPicPr>
            <a:picLocks noChangeAspect="1"/>
          </p:cNvPicPr>
          <p:nvPr/>
        </p:nvPicPr>
        <p:blipFill>
          <a:blip r:embed="rId3"/>
          <a:stretch>
            <a:fillRect/>
          </a:stretch>
        </p:blipFill>
        <p:spPr>
          <a:xfrm>
            <a:off x="6673696" y="1722728"/>
            <a:ext cx="4142605" cy="3573184"/>
          </a:xfrm>
          <a:prstGeom prst="rect">
            <a:avLst/>
          </a:prstGeom>
        </p:spPr>
      </p:pic>
      <p:pic>
        <p:nvPicPr>
          <p:cNvPr id="9" name="Picture 8">
            <a:extLst>
              <a:ext uri="{FF2B5EF4-FFF2-40B4-BE49-F238E27FC236}">
                <a16:creationId xmlns:a16="http://schemas.microsoft.com/office/drawing/2014/main" id="{3EEAEB51-B78E-4B3C-9768-93CB28CCA56C}"/>
              </a:ext>
            </a:extLst>
          </p:cNvPr>
          <p:cNvPicPr>
            <a:picLocks noChangeAspect="1"/>
          </p:cNvPicPr>
          <p:nvPr/>
        </p:nvPicPr>
        <p:blipFill>
          <a:blip r:embed="rId4"/>
          <a:stretch>
            <a:fillRect/>
          </a:stretch>
        </p:blipFill>
        <p:spPr>
          <a:xfrm>
            <a:off x="838667" y="6031190"/>
            <a:ext cx="4680106" cy="690285"/>
          </a:xfrm>
          <a:prstGeom prst="rect">
            <a:avLst/>
          </a:prstGeom>
        </p:spPr>
      </p:pic>
      <p:pic>
        <p:nvPicPr>
          <p:cNvPr id="10" name="Picture 9">
            <a:extLst>
              <a:ext uri="{FF2B5EF4-FFF2-40B4-BE49-F238E27FC236}">
                <a16:creationId xmlns:a16="http://schemas.microsoft.com/office/drawing/2014/main" id="{DAE5C761-E872-40B7-A5B4-B0472C65D293}"/>
              </a:ext>
            </a:extLst>
          </p:cNvPr>
          <p:cNvPicPr>
            <a:picLocks noChangeAspect="1"/>
          </p:cNvPicPr>
          <p:nvPr/>
        </p:nvPicPr>
        <p:blipFill>
          <a:blip r:embed="rId5"/>
          <a:stretch>
            <a:fillRect/>
          </a:stretch>
        </p:blipFill>
        <p:spPr>
          <a:xfrm>
            <a:off x="838200" y="4688307"/>
            <a:ext cx="4639217" cy="897841"/>
          </a:xfrm>
          <a:prstGeom prst="rect">
            <a:avLst/>
          </a:prstGeom>
        </p:spPr>
      </p:pic>
      <p:sp>
        <p:nvSpPr>
          <p:cNvPr id="11" name="TextBox 10">
            <a:extLst>
              <a:ext uri="{FF2B5EF4-FFF2-40B4-BE49-F238E27FC236}">
                <a16:creationId xmlns:a16="http://schemas.microsoft.com/office/drawing/2014/main" id="{FD9FA5C9-0790-4F91-8DF5-8E57BACF3632}"/>
              </a:ext>
            </a:extLst>
          </p:cNvPr>
          <p:cNvSpPr txBox="1"/>
          <p:nvPr/>
        </p:nvSpPr>
        <p:spPr>
          <a:xfrm>
            <a:off x="841729" y="4344061"/>
            <a:ext cx="3063724" cy="369332"/>
          </a:xfrm>
          <a:prstGeom prst="rect">
            <a:avLst/>
          </a:prstGeom>
          <a:noFill/>
        </p:spPr>
        <p:txBody>
          <a:bodyPr wrap="none" rtlCol="0">
            <a:spAutoFit/>
          </a:bodyPr>
          <a:lstStyle/>
          <a:p>
            <a:r>
              <a:rPr lang="en-US" b="1"/>
              <a:t>Super sense tagging (micro f1)</a:t>
            </a:r>
          </a:p>
        </p:txBody>
      </p:sp>
      <p:sp>
        <p:nvSpPr>
          <p:cNvPr id="12" name="TextBox 11">
            <a:extLst>
              <a:ext uri="{FF2B5EF4-FFF2-40B4-BE49-F238E27FC236}">
                <a16:creationId xmlns:a16="http://schemas.microsoft.com/office/drawing/2014/main" id="{F2C6B415-0874-4356-8EEB-54423F32AFED}"/>
              </a:ext>
            </a:extLst>
          </p:cNvPr>
          <p:cNvSpPr txBox="1"/>
          <p:nvPr/>
        </p:nvSpPr>
        <p:spPr>
          <a:xfrm>
            <a:off x="838200" y="1347751"/>
            <a:ext cx="4023730" cy="369332"/>
          </a:xfrm>
          <a:prstGeom prst="rect">
            <a:avLst/>
          </a:prstGeom>
          <a:noFill/>
        </p:spPr>
        <p:txBody>
          <a:bodyPr wrap="none" rtlCol="0">
            <a:spAutoFit/>
          </a:bodyPr>
          <a:lstStyle/>
          <a:p>
            <a:r>
              <a:rPr lang="en-US" b="1"/>
              <a:t>Part of speech tagging (overall accuracy)</a:t>
            </a:r>
          </a:p>
        </p:txBody>
      </p:sp>
      <p:sp>
        <p:nvSpPr>
          <p:cNvPr id="13" name="TextBox 12">
            <a:extLst>
              <a:ext uri="{FF2B5EF4-FFF2-40B4-BE49-F238E27FC236}">
                <a16:creationId xmlns:a16="http://schemas.microsoft.com/office/drawing/2014/main" id="{FF4D2606-9C57-483C-8BBB-B4A3043676A2}"/>
              </a:ext>
            </a:extLst>
          </p:cNvPr>
          <p:cNvSpPr txBox="1"/>
          <p:nvPr/>
        </p:nvSpPr>
        <p:spPr>
          <a:xfrm>
            <a:off x="6673696" y="1347751"/>
            <a:ext cx="3612849" cy="369332"/>
          </a:xfrm>
          <a:prstGeom prst="rect">
            <a:avLst/>
          </a:prstGeom>
          <a:noFill/>
        </p:spPr>
        <p:txBody>
          <a:bodyPr wrap="none" rtlCol="0">
            <a:spAutoFit/>
          </a:bodyPr>
          <a:lstStyle/>
          <a:p>
            <a:r>
              <a:rPr lang="en-US" b="1"/>
              <a:t>Named entity recognition (micro f1)</a:t>
            </a:r>
          </a:p>
        </p:txBody>
      </p:sp>
      <p:sp>
        <p:nvSpPr>
          <p:cNvPr id="14" name="TextBox 13">
            <a:extLst>
              <a:ext uri="{FF2B5EF4-FFF2-40B4-BE49-F238E27FC236}">
                <a16:creationId xmlns:a16="http://schemas.microsoft.com/office/drawing/2014/main" id="{9AD95697-BFC9-4CF1-911C-365E57EF8189}"/>
              </a:ext>
            </a:extLst>
          </p:cNvPr>
          <p:cNvSpPr txBox="1"/>
          <p:nvPr/>
        </p:nvSpPr>
        <p:spPr>
          <a:xfrm>
            <a:off x="838200" y="5663627"/>
            <a:ext cx="2058962" cy="369332"/>
          </a:xfrm>
          <a:prstGeom prst="rect">
            <a:avLst/>
          </a:prstGeom>
          <a:noFill/>
        </p:spPr>
        <p:txBody>
          <a:bodyPr wrap="none" rtlCol="0">
            <a:spAutoFit/>
          </a:bodyPr>
          <a:lstStyle/>
          <a:p>
            <a:r>
              <a:rPr lang="en-US" b="1"/>
              <a:t>Chunking (micro f1)</a:t>
            </a:r>
          </a:p>
        </p:txBody>
      </p:sp>
      <p:sp>
        <p:nvSpPr>
          <p:cNvPr id="3" name="Rectangle 2">
            <a:extLst>
              <a:ext uri="{FF2B5EF4-FFF2-40B4-BE49-F238E27FC236}">
                <a16:creationId xmlns:a16="http://schemas.microsoft.com/office/drawing/2014/main" id="{AA1D7CD7-BBB1-41A2-AA4F-02402E1A3597}"/>
              </a:ext>
            </a:extLst>
          </p:cNvPr>
          <p:cNvSpPr/>
          <p:nvPr/>
        </p:nvSpPr>
        <p:spPr>
          <a:xfrm>
            <a:off x="5768065" y="5498958"/>
            <a:ext cx="5167745" cy="830997"/>
          </a:xfrm>
          <a:prstGeom prst="rect">
            <a:avLst/>
          </a:prstGeom>
        </p:spPr>
        <p:txBody>
          <a:bodyPr wrap="square">
            <a:spAutoFit/>
          </a:bodyPr>
          <a:lstStyle/>
          <a:p>
            <a:r>
              <a:rPr lang="en-US" sz="1200"/>
              <a:t>Shubhanshu Mishra. 2019. Multi-dataset-multi-task Neural Sequence Tagging for Information Extraction from Tweets. In Proceedings of the 30th ACM Conference on Hypertext and Social Media (HT '19). ACM, New York, NY, USA, 283-284. DOI: </a:t>
            </a:r>
            <a:r>
              <a:rPr lang="en-US" sz="1200">
                <a:hlinkClick r:id="rId6"/>
              </a:rPr>
              <a:t>https://doi.org/10.1145/3342220.3344929</a:t>
            </a:r>
            <a:r>
              <a:rPr lang="en-US" sz="1200"/>
              <a:t> </a:t>
            </a:r>
          </a:p>
        </p:txBody>
      </p:sp>
    </p:spTree>
    <p:extLst>
      <p:ext uri="{BB962C8B-B14F-4D97-AF65-F5344CB8AC3E}">
        <p14:creationId xmlns:p14="http://schemas.microsoft.com/office/powerpoint/2010/main" val="374138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D8D2-AF3A-43DC-AC53-1D9DF7337BC8}"/>
              </a:ext>
            </a:extLst>
          </p:cNvPr>
          <p:cNvSpPr>
            <a:spLocks noGrp="1"/>
          </p:cNvSpPr>
          <p:nvPr>
            <p:ph type="title"/>
          </p:nvPr>
        </p:nvSpPr>
        <p:spPr/>
        <p:txBody>
          <a:bodyPr/>
          <a:lstStyle/>
          <a:p>
            <a:r>
              <a:rPr lang="en-US"/>
              <a:t>Training </a:t>
            </a:r>
            <a:r>
              <a:rPr lang="en-US" sz="1200"/>
              <a:t>Mishra 2019, HT’ 19</a:t>
            </a:r>
          </a:p>
        </p:txBody>
      </p:sp>
      <p:sp>
        <p:nvSpPr>
          <p:cNvPr id="3" name="Content Placeholder 2">
            <a:extLst>
              <a:ext uri="{FF2B5EF4-FFF2-40B4-BE49-F238E27FC236}">
                <a16:creationId xmlns:a16="http://schemas.microsoft.com/office/drawing/2014/main" id="{33D016BD-BDD8-47EC-A2D4-F32FF8DE2F7E}"/>
              </a:ext>
            </a:extLst>
          </p:cNvPr>
          <p:cNvSpPr>
            <a:spLocks noGrp="1"/>
          </p:cNvSpPr>
          <p:nvPr>
            <p:ph sz="half" idx="1"/>
          </p:nvPr>
        </p:nvSpPr>
        <p:spPr/>
        <p:txBody>
          <a:bodyPr>
            <a:normAutofit fontScale="92500" lnSpcReduction="20000"/>
          </a:bodyPr>
          <a:lstStyle/>
          <a:p>
            <a:r>
              <a:rPr lang="en-US"/>
              <a:t>Sample mini-batches from a task/data</a:t>
            </a:r>
          </a:p>
          <a:p>
            <a:r>
              <a:rPr lang="en-US"/>
              <a:t>Compute loss for the mini-batch</a:t>
            </a:r>
          </a:p>
          <a:p>
            <a:r>
              <a:rPr lang="en-US"/>
              <a:t>Individual loss is the log loss for conditional random field</a:t>
            </a:r>
          </a:p>
          <a:p>
            <a:r>
              <a:rPr lang="en-US"/>
              <a:t>Update the model except the Elmo module</a:t>
            </a:r>
          </a:p>
          <a:p>
            <a:r>
              <a:rPr lang="en-US"/>
              <a:t>During an epoch go through all tasks and datasets</a:t>
            </a:r>
          </a:p>
          <a:p>
            <a:r>
              <a:rPr lang="en-US"/>
              <a:t>Train for a max number of epochs</a:t>
            </a:r>
          </a:p>
          <a:p>
            <a:r>
              <a:rPr lang="en-US"/>
              <a:t>Use early stopping to stop training</a:t>
            </a:r>
          </a:p>
        </p:txBody>
      </p:sp>
      <p:sp>
        <p:nvSpPr>
          <p:cNvPr id="7" name="Content Placeholder 6">
            <a:extLst>
              <a:ext uri="{FF2B5EF4-FFF2-40B4-BE49-F238E27FC236}">
                <a16:creationId xmlns:a16="http://schemas.microsoft.com/office/drawing/2014/main" id="{03F880FA-4546-4680-A89A-869BD3EBE7AE}"/>
              </a:ext>
            </a:extLst>
          </p:cNvPr>
          <p:cNvSpPr>
            <a:spLocks noGrp="1"/>
          </p:cNvSpPr>
          <p:nvPr>
            <p:ph sz="half" idx="2"/>
          </p:nvPr>
        </p:nvSpPr>
        <p:spPr/>
        <p:txBody>
          <a:bodyPr>
            <a:normAutofit fontScale="92500" lnSpcReduction="20000"/>
          </a:bodyPr>
          <a:lstStyle/>
          <a:p>
            <a:r>
              <a:rPr lang="en-US"/>
              <a:t>Models trained on single datasets have prefix </a:t>
            </a:r>
            <a:r>
              <a:rPr lang="en-US" b="1">
                <a:solidFill>
                  <a:srgbClr val="FF0000"/>
                </a:solidFill>
              </a:rPr>
              <a:t>S</a:t>
            </a:r>
          </a:p>
          <a:p>
            <a:r>
              <a:rPr lang="en-US"/>
              <a:t>Models trained on all datasets of same task have prefix </a:t>
            </a:r>
            <a:r>
              <a:rPr lang="en-US" b="1">
                <a:solidFill>
                  <a:srgbClr val="FF0000"/>
                </a:solidFill>
              </a:rPr>
              <a:t>MD</a:t>
            </a:r>
          </a:p>
          <a:p>
            <a:r>
              <a:rPr lang="en-US"/>
              <a:t>Models trained on all datasets have prefix </a:t>
            </a:r>
            <a:r>
              <a:rPr lang="en-US" b="1">
                <a:solidFill>
                  <a:srgbClr val="FF0000"/>
                </a:solidFill>
              </a:rPr>
              <a:t>MTS</a:t>
            </a:r>
            <a:r>
              <a:rPr lang="en-US"/>
              <a:t> for multitask models with </a:t>
            </a:r>
            <a:r>
              <a:rPr lang="en-US" b="1">
                <a:solidFill>
                  <a:srgbClr val="FF0000"/>
                </a:solidFill>
              </a:rPr>
              <a:t>shared module</a:t>
            </a:r>
            <a:r>
              <a:rPr lang="en-US"/>
              <a:t>, and </a:t>
            </a:r>
            <a:r>
              <a:rPr lang="en-US" b="1">
                <a:solidFill>
                  <a:srgbClr val="FF0000"/>
                </a:solidFill>
              </a:rPr>
              <a:t>MTL</a:t>
            </a:r>
            <a:r>
              <a:rPr lang="en-US"/>
              <a:t> for </a:t>
            </a:r>
            <a:r>
              <a:rPr lang="en-US" b="1">
                <a:solidFill>
                  <a:srgbClr val="FF0000"/>
                </a:solidFill>
              </a:rPr>
              <a:t>stacked modules</a:t>
            </a:r>
            <a:endParaRPr lang="en-US"/>
          </a:p>
          <a:p>
            <a:r>
              <a:rPr lang="en-US"/>
              <a:t>Models with LR=1e-3 and no L2 regularization have suffix </a:t>
            </a:r>
            <a:r>
              <a:rPr lang="en-US" b="1">
                <a:solidFill>
                  <a:srgbClr val="FF0000"/>
                </a:solidFill>
              </a:rPr>
              <a:t>"*"</a:t>
            </a:r>
          </a:p>
          <a:p>
            <a:r>
              <a:rPr lang="en-US"/>
              <a:t>Models trained without NEEL2016 have suffix </a:t>
            </a:r>
            <a:r>
              <a:rPr lang="en-US" b="1">
                <a:solidFill>
                  <a:srgbClr val="FF0000"/>
                </a:solidFill>
              </a:rPr>
              <a:t>"#"</a:t>
            </a:r>
          </a:p>
        </p:txBody>
      </p:sp>
      <p:sp>
        <p:nvSpPr>
          <p:cNvPr id="4" name="Date Placeholder 3">
            <a:extLst>
              <a:ext uri="{FF2B5EF4-FFF2-40B4-BE49-F238E27FC236}">
                <a16:creationId xmlns:a16="http://schemas.microsoft.com/office/drawing/2014/main" id="{9E993E4A-D03F-4FEE-A06B-967EC53424CD}"/>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0651DBBA-0D90-4CFC-B022-E3FE19EA69C1}"/>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3B33C8C3-8E7B-48CB-8C6B-CEE2F1E9D19E}"/>
              </a:ext>
            </a:extLst>
          </p:cNvPr>
          <p:cNvSpPr>
            <a:spLocks noGrp="1"/>
          </p:cNvSpPr>
          <p:nvPr>
            <p:ph type="sldNum" sz="quarter" idx="12"/>
          </p:nvPr>
        </p:nvSpPr>
        <p:spPr/>
        <p:txBody>
          <a:bodyPr/>
          <a:lstStyle/>
          <a:p>
            <a:r>
              <a:rPr lang="en-US"/>
              <a:t>Slide # </a:t>
            </a:r>
            <a:fld id="{16F0D6D7-9017-4FCA-AB63-0CDDE3E70584}" type="slidenum">
              <a:rPr lang="en-US" smtClean="0"/>
              <a:pPr/>
              <a:t>38</a:t>
            </a:fld>
            <a:endParaRPr lang="en-US"/>
          </a:p>
        </p:txBody>
      </p:sp>
    </p:spTree>
    <p:extLst>
      <p:ext uri="{BB962C8B-B14F-4D97-AF65-F5344CB8AC3E}">
        <p14:creationId xmlns:p14="http://schemas.microsoft.com/office/powerpoint/2010/main" val="1019859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64F5C8-C0B2-4DFE-A304-B03C0D571FD5}"/>
              </a:ext>
            </a:extLst>
          </p:cNvPr>
          <p:cNvSpPr>
            <a:spLocks noGrp="1"/>
          </p:cNvSpPr>
          <p:nvPr>
            <p:ph type="title"/>
          </p:nvPr>
        </p:nvSpPr>
        <p:spPr/>
        <p:txBody>
          <a:bodyPr/>
          <a:lstStyle/>
          <a:p>
            <a:r>
              <a:rPr lang="en-US"/>
              <a:t>Label embeddings (POS)</a:t>
            </a:r>
          </a:p>
        </p:txBody>
      </p:sp>
      <p:sp>
        <p:nvSpPr>
          <p:cNvPr id="4" name="Date Placeholder 3">
            <a:extLst>
              <a:ext uri="{FF2B5EF4-FFF2-40B4-BE49-F238E27FC236}">
                <a16:creationId xmlns:a16="http://schemas.microsoft.com/office/drawing/2014/main" id="{C177A5A4-012C-43A5-8359-5D628BEF4293}"/>
              </a:ext>
            </a:extLst>
          </p:cNvPr>
          <p:cNvSpPr>
            <a:spLocks noGrp="1"/>
          </p:cNvSpPr>
          <p:nvPr>
            <p:ph type="dt" sz="half" idx="10"/>
          </p:nvPr>
        </p:nvSpPr>
        <p:spPr>
          <a:xfrm>
            <a:off x="838200" y="6356350"/>
            <a:ext cx="2743200" cy="365125"/>
          </a:xfrm>
        </p:spPr>
        <p:txBody>
          <a:bodyPr/>
          <a:lstStyle/>
          <a:p>
            <a:r>
              <a:rPr lang="en-US"/>
              <a:t>04/14/2021</a:t>
            </a:r>
          </a:p>
        </p:txBody>
      </p:sp>
      <p:sp>
        <p:nvSpPr>
          <p:cNvPr id="5" name="Footer Placeholder 4">
            <a:extLst>
              <a:ext uri="{FF2B5EF4-FFF2-40B4-BE49-F238E27FC236}">
                <a16:creationId xmlns:a16="http://schemas.microsoft.com/office/drawing/2014/main" id="{C69A7D4B-59F0-4F59-B45D-B6393CA3CF20}"/>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1B298A5D-B38F-4A01-8A2D-17BB3F0E384D}"/>
              </a:ext>
            </a:extLst>
          </p:cNvPr>
          <p:cNvSpPr>
            <a:spLocks noGrp="1"/>
          </p:cNvSpPr>
          <p:nvPr>
            <p:ph type="sldNum" sz="quarter" idx="12"/>
          </p:nvPr>
        </p:nvSpPr>
        <p:spPr/>
        <p:txBody>
          <a:bodyPr/>
          <a:lstStyle/>
          <a:p>
            <a:r>
              <a:rPr lang="en-US"/>
              <a:t>Slide # </a:t>
            </a:r>
            <a:fld id="{16F0D6D7-9017-4FCA-AB63-0CDDE3E70584}" type="slidenum">
              <a:rPr lang="en-US" smtClean="0"/>
              <a:pPr/>
              <a:t>39</a:t>
            </a:fld>
            <a:endParaRPr lang="en-US"/>
          </a:p>
        </p:txBody>
      </p:sp>
      <p:grpSp>
        <p:nvGrpSpPr>
          <p:cNvPr id="3" name="Group 2">
            <a:extLst>
              <a:ext uri="{FF2B5EF4-FFF2-40B4-BE49-F238E27FC236}">
                <a16:creationId xmlns:a16="http://schemas.microsoft.com/office/drawing/2014/main" id="{0D61CCBB-634D-4414-9F73-8B47F5FBCC23}"/>
              </a:ext>
            </a:extLst>
          </p:cNvPr>
          <p:cNvGrpSpPr/>
          <p:nvPr/>
        </p:nvGrpSpPr>
        <p:grpSpPr>
          <a:xfrm>
            <a:off x="940405" y="1668036"/>
            <a:ext cx="10311189" cy="4710967"/>
            <a:chOff x="940405" y="1668036"/>
            <a:chExt cx="10311189" cy="4710967"/>
          </a:xfrm>
        </p:grpSpPr>
        <p:pic>
          <p:nvPicPr>
            <p:cNvPr id="2" name="Picture 1">
              <a:extLst>
                <a:ext uri="{FF2B5EF4-FFF2-40B4-BE49-F238E27FC236}">
                  <a16:creationId xmlns:a16="http://schemas.microsoft.com/office/drawing/2014/main" id="{07DD4546-BD98-46E4-85FF-A3878BB86895}"/>
                </a:ext>
              </a:extLst>
            </p:cNvPr>
            <p:cNvPicPr>
              <a:picLocks noChangeAspect="1"/>
            </p:cNvPicPr>
            <p:nvPr/>
          </p:nvPicPr>
          <p:blipFill>
            <a:blip r:embed="rId3"/>
            <a:stretch>
              <a:fillRect/>
            </a:stretch>
          </p:blipFill>
          <p:spPr>
            <a:xfrm>
              <a:off x="940405" y="1668036"/>
              <a:ext cx="10311189" cy="4710967"/>
            </a:xfrm>
            <a:prstGeom prst="rect">
              <a:avLst/>
            </a:prstGeom>
          </p:spPr>
        </p:pic>
        <p:sp>
          <p:nvSpPr>
            <p:cNvPr id="8" name="Oval 7">
              <a:extLst>
                <a:ext uri="{FF2B5EF4-FFF2-40B4-BE49-F238E27FC236}">
                  <a16:creationId xmlns:a16="http://schemas.microsoft.com/office/drawing/2014/main" id="{0CCEA9FA-A5D6-4BAA-B213-3F4D9D51A5C9}"/>
                </a:ext>
              </a:extLst>
            </p:cNvPr>
            <p:cNvSpPr/>
            <p:nvPr/>
          </p:nvSpPr>
          <p:spPr>
            <a:xfrm>
              <a:off x="3429000" y="1739900"/>
              <a:ext cx="2434167" cy="102446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D67871A-76DB-4AD5-8CAD-FE578CBBF137}"/>
                </a:ext>
              </a:extLst>
            </p:cNvPr>
            <p:cNvSpPr/>
            <p:nvPr/>
          </p:nvSpPr>
          <p:spPr>
            <a:xfrm>
              <a:off x="4267200" y="4093634"/>
              <a:ext cx="1210733" cy="7450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11808C8-0E38-4E4A-B189-B452FE7DBCBE}"/>
                </a:ext>
              </a:extLst>
            </p:cNvPr>
            <p:cNvSpPr/>
            <p:nvPr/>
          </p:nvSpPr>
          <p:spPr>
            <a:xfrm>
              <a:off x="1651000" y="2586567"/>
              <a:ext cx="2091267" cy="2264833"/>
            </a:xfrm>
            <a:custGeom>
              <a:avLst/>
              <a:gdLst>
                <a:gd name="connsiteX0" fmla="*/ 1680633 w 2091267"/>
                <a:gd name="connsiteY0" fmla="*/ 0 h 2264833"/>
                <a:gd name="connsiteX1" fmla="*/ 762000 w 2091267"/>
                <a:gd name="connsiteY1" fmla="*/ 38100 h 2264833"/>
                <a:gd name="connsiteX2" fmla="*/ 118533 w 2091267"/>
                <a:gd name="connsiteY2" fmla="*/ 622300 h 2264833"/>
                <a:gd name="connsiteX3" fmla="*/ 0 w 2091267"/>
                <a:gd name="connsiteY3" fmla="*/ 1820333 h 2264833"/>
                <a:gd name="connsiteX4" fmla="*/ 732367 w 2091267"/>
                <a:gd name="connsiteY4" fmla="*/ 2264833 h 2264833"/>
                <a:gd name="connsiteX5" fmla="*/ 1413933 w 2091267"/>
                <a:gd name="connsiteY5" fmla="*/ 1833033 h 2264833"/>
                <a:gd name="connsiteX6" fmla="*/ 2091267 w 2091267"/>
                <a:gd name="connsiteY6" fmla="*/ 88900 h 2264833"/>
                <a:gd name="connsiteX7" fmla="*/ 1680633 w 2091267"/>
                <a:gd name="connsiteY7" fmla="*/ 0 h 226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267" h="2264833">
                  <a:moveTo>
                    <a:pt x="1680633" y="0"/>
                  </a:moveTo>
                  <a:lnTo>
                    <a:pt x="762000" y="38100"/>
                  </a:lnTo>
                  <a:lnTo>
                    <a:pt x="118533" y="622300"/>
                  </a:lnTo>
                  <a:lnTo>
                    <a:pt x="0" y="1820333"/>
                  </a:lnTo>
                  <a:lnTo>
                    <a:pt x="732367" y="2264833"/>
                  </a:lnTo>
                  <a:lnTo>
                    <a:pt x="1413933" y="1833033"/>
                  </a:lnTo>
                  <a:lnTo>
                    <a:pt x="2091267" y="88900"/>
                  </a:lnTo>
                  <a:lnTo>
                    <a:pt x="1680633" y="0"/>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465B807-5379-469B-9B5E-8AE216B06FFE}"/>
                </a:ext>
              </a:extLst>
            </p:cNvPr>
            <p:cNvSpPr/>
            <p:nvPr/>
          </p:nvSpPr>
          <p:spPr>
            <a:xfrm>
              <a:off x="6570133" y="2408767"/>
              <a:ext cx="1397000" cy="651933"/>
            </a:xfrm>
            <a:custGeom>
              <a:avLst/>
              <a:gdLst>
                <a:gd name="connsiteX0" fmla="*/ 46567 w 1397000"/>
                <a:gd name="connsiteY0" fmla="*/ 304800 h 651933"/>
                <a:gd name="connsiteX1" fmla="*/ 1130300 w 1397000"/>
                <a:gd name="connsiteY1" fmla="*/ 0 h 651933"/>
                <a:gd name="connsiteX2" fmla="*/ 1397000 w 1397000"/>
                <a:gd name="connsiteY2" fmla="*/ 296333 h 651933"/>
                <a:gd name="connsiteX3" fmla="*/ 0 w 1397000"/>
                <a:gd name="connsiteY3" fmla="*/ 651933 h 651933"/>
                <a:gd name="connsiteX4" fmla="*/ 46567 w 1397000"/>
                <a:gd name="connsiteY4" fmla="*/ 304800 h 651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651933">
                  <a:moveTo>
                    <a:pt x="46567" y="304800"/>
                  </a:moveTo>
                  <a:lnTo>
                    <a:pt x="1130300" y="0"/>
                  </a:lnTo>
                  <a:lnTo>
                    <a:pt x="1397000" y="296333"/>
                  </a:lnTo>
                  <a:lnTo>
                    <a:pt x="0" y="651933"/>
                  </a:lnTo>
                  <a:lnTo>
                    <a:pt x="46567" y="304800"/>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52B6009-E51C-4AF1-BC59-33D2E3C4760A}"/>
                </a:ext>
              </a:extLst>
            </p:cNvPr>
            <p:cNvSpPr/>
            <p:nvPr/>
          </p:nvSpPr>
          <p:spPr>
            <a:xfrm>
              <a:off x="4271433" y="5092700"/>
              <a:ext cx="3479800" cy="812800"/>
            </a:xfrm>
            <a:custGeom>
              <a:avLst/>
              <a:gdLst>
                <a:gd name="connsiteX0" fmla="*/ 173567 w 3479800"/>
                <a:gd name="connsiteY0" fmla="*/ 0 h 812800"/>
                <a:gd name="connsiteX1" fmla="*/ 3403600 w 3479800"/>
                <a:gd name="connsiteY1" fmla="*/ 63500 h 812800"/>
                <a:gd name="connsiteX2" fmla="*/ 3479800 w 3479800"/>
                <a:gd name="connsiteY2" fmla="*/ 812800 h 812800"/>
                <a:gd name="connsiteX3" fmla="*/ 0 w 3479800"/>
                <a:gd name="connsiteY3" fmla="*/ 469900 h 812800"/>
                <a:gd name="connsiteX4" fmla="*/ 173567 w 3479800"/>
                <a:gd name="connsiteY4" fmla="*/ 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00" h="812800">
                  <a:moveTo>
                    <a:pt x="173567" y="0"/>
                  </a:moveTo>
                  <a:lnTo>
                    <a:pt x="3403600" y="63500"/>
                  </a:lnTo>
                  <a:lnTo>
                    <a:pt x="3479800" y="812800"/>
                  </a:lnTo>
                  <a:lnTo>
                    <a:pt x="0" y="469900"/>
                  </a:lnTo>
                  <a:lnTo>
                    <a:pt x="173567" y="0"/>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B87D8FEA-CC56-4B8D-906C-E41497D863E3}"/>
              </a:ext>
            </a:extLst>
          </p:cNvPr>
          <p:cNvSpPr/>
          <p:nvPr/>
        </p:nvSpPr>
        <p:spPr>
          <a:xfrm>
            <a:off x="6826790" y="685649"/>
            <a:ext cx="4424804" cy="954107"/>
          </a:xfrm>
          <a:prstGeom prst="rect">
            <a:avLst/>
          </a:prstGeom>
        </p:spPr>
        <p:txBody>
          <a:bodyPr wrap="square">
            <a:spAutoFit/>
          </a:bodyPr>
          <a:lstStyle/>
          <a:p>
            <a:pPr marL="285750" indent="-285750">
              <a:buFont typeface="Arial" panose="020B0604020202020204" pitchFamily="34" charset="0"/>
              <a:buChar char="•"/>
            </a:pPr>
            <a:r>
              <a:rPr lang="en-US" sz="1400"/>
              <a:t>MDMT model learns similarity between labels without this knowledge being encoded in the model</a:t>
            </a:r>
          </a:p>
          <a:p>
            <a:pPr marL="285750" indent="-285750">
              <a:buFont typeface="Arial" panose="020B0604020202020204" pitchFamily="34" charset="0"/>
              <a:buChar char="•"/>
            </a:pPr>
            <a:r>
              <a:rPr lang="en-US" sz="1400"/>
              <a:t>This leads to consistent relationship between similar labels across datasets</a:t>
            </a:r>
          </a:p>
        </p:txBody>
      </p:sp>
    </p:spTree>
    <p:extLst>
      <p:ext uri="{BB962C8B-B14F-4D97-AF65-F5344CB8AC3E}">
        <p14:creationId xmlns:p14="http://schemas.microsoft.com/office/powerpoint/2010/main" val="96102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05CAA-EC3D-4AB8-A8AF-C2893D87E088}"/>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CFD49966-9782-4665-A0CE-ECB2AA19E226}"/>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C6BD60D7-A999-4DA6-B11C-4571A02082CB}"/>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0ECA88B9-A068-460C-91FE-1CD6E2DE0371}"/>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A43D8F42-DB80-4532-AFFC-B09ABC371260}"/>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140575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64F5C8-C0B2-4DFE-A304-B03C0D571FD5}"/>
              </a:ext>
            </a:extLst>
          </p:cNvPr>
          <p:cNvSpPr>
            <a:spLocks noGrp="1"/>
          </p:cNvSpPr>
          <p:nvPr>
            <p:ph type="title"/>
          </p:nvPr>
        </p:nvSpPr>
        <p:spPr/>
        <p:txBody>
          <a:bodyPr/>
          <a:lstStyle/>
          <a:p>
            <a:r>
              <a:rPr lang="en-US"/>
              <a:t>Label embeddings (NER)</a:t>
            </a:r>
          </a:p>
        </p:txBody>
      </p:sp>
      <p:sp>
        <p:nvSpPr>
          <p:cNvPr id="4" name="Date Placeholder 3">
            <a:extLst>
              <a:ext uri="{FF2B5EF4-FFF2-40B4-BE49-F238E27FC236}">
                <a16:creationId xmlns:a16="http://schemas.microsoft.com/office/drawing/2014/main" id="{C177A5A4-012C-43A5-8359-5D628BEF4293}"/>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C69A7D4B-59F0-4F59-B45D-B6393CA3CF20}"/>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1B298A5D-B38F-4A01-8A2D-17BB3F0E384D}"/>
              </a:ext>
            </a:extLst>
          </p:cNvPr>
          <p:cNvSpPr>
            <a:spLocks noGrp="1"/>
          </p:cNvSpPr>
          <p:nvPr>
            <p:ph type="sldNum" sz="quarter" idx="12"/>
          </p:nvPr>
        </p:nvSpPr>
        <p:spPr/>
        <p:txBody>
          <a:bodyPr/>
          <a:lstStyle/>
          <a:p>
            <a:r>
              <a:rPr lang="en-US"/>
              <a:t>Slide # </a:t>
            </a:r>
            <a:fld id="{16F0D6D7-9017-4FCA-AB63-0CDDE3E70584}" type="slidenum">
              <a:rPr lang="en-US" smtClean="0"/>
              <a:pPr/>
              <a:t>40</a:t>
            </a:fld>
            <a:endParaRPr lang="en-US"/>
          </a:p>
        </p:txBody>
      </p:sp>
      <p:grpSp>
        <p:nvGrpSpPr>
          <p:cNvPr id="8" name="Group 7">
            <a:extLst>
              <a:ext uri="{FF2B5EF4-FFF2-40B4-BE49-F238E27FC236}">
                <a16:creationId xmlns:a16="http://schemas.microsoft.com/office/drawing/2014/main" id="{346D0EA4-3273-49E6-B889-262699AD7CC2}"/>
              </a:ext>
            </a:extLst>
          </p:cNvPr>
          <p:cNvGrpSpPr/>
          <p:nvPr/>
        </p:nvGrpSpPr>
        <p:grpSpPr>
          <a:xfrm>
            <a:off x="940405" y="1635683"/>
            <a:ext cx="10311189" cy="4720667"/>
            <a:chOff x="940405" y="1635683"/>
            <a:chExt cx="10311189" cy="4720667"/>
          </a:xfrm>
        </p:grpSpPr>
        <p:pic>
          <p:nvPicPr>
            <p:cNvPr id="2" name="Picture 1">
              <a:extLst>
                <a:ext uri="{FF2B5EF4-FFF2-40B4-BE49-F238E27FC236}">
                  <a16:creationId xmlns:a16="http://schemas.microsoft.com/office/drawing/2014/main" id="{EF5BF7F8-F977-4FEE-A853-D29145606CE0}"/>
                </a:ext>
              </a:extLst>
            </p:cNvPr>
            <p:cNvPicPr>
              <a:picLocks noChangeAspect="1"/>
            </p:cNvPicPr>
            <p:nvPr/>
          </p:nvPicPr>
          <p:blipFill>
            <a:blip r:embed="rId2"/>
            <a:stretch>
              <a:fillRect/>
            </a:stretch>
          </p:blipFill>
          <p:spPr>
            <a:xfrm>
              <a:off x="940405" y="1635683"/>
              <a:ext cx="10311189" cy="4720667"/>
            </a:xfrm>
            <a:prstGeom prst="rect">
              <a:avLst/>
            </a:prstGeom>
          </p:spPr>
        </p:pic>
        <p:sp>
          <p:nvSpPr>
            <p:cNvPr id="3" name="Freeform: Shape 2">
              <a:extLst>
                <a:ext uri="{FF2B5EF4-FFF2-40B4-BE49-F238E27FC236}">
                  <a16:creationId xmlns:a16="http://schemas.microsoft.com/office/drawing/2014/main" id="{15C63D6A-461F-4E96-84A4-467F3D3D0EAB}"/>
                </a:ext>
              </a:extLst>
            </p:cNvPr>
            <p:cNvSpPr/>
            <p:nvPr/>
          </p:nvSpPr>
          <p:spPr>
            <a:xfrm>
              <a:off x="3738033" y="1676400"/>
              <a:ext cx="1693334" cy="914400"/>
            </a:xfrm>
            <a:custGeom>
              <a:avLst/>
              <a:gdLst>
                <a:gd name="connsiteX0" fmla="*/ 0 w 1693334"/>
                <a:gd name="connsiteY0" fmla="*/ 541867 h 914400"/>
                <a:gd name="connsiteX1" fmla="*/ 1121834 w 1693334"/>
                <a:gd name="connsiteY1" fmla="*/ 0 h 914400"/>
                <a:gd name="connsiteX2" fmla="*/ 1693334 w 1693334"/>
                <a:gd name="connsiteY2" fmla="*/ 533400 h 914400"/>
                <a:gd name="connsiteX3" fmla="*/ 254000 w 1693334"/>
                <a:gd name="connsiteY3" fmla="*/ 914400 h 914400"/>
                <a:gd name="connsiteX4" fmla="*/ 0 w 1693334"/>
                <a:gd name="connsiteY4" fmla="*/ 54186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334" h="914400">
                  <a:moveTo>
                    <a:pt x="0" y="541867"/>
                  </a:moveTo>
                  <a:lnTo>
                    <a:pt x="1121834" y="0"/>
                  </a:lnTo>
                  <a:lnTo>
                    <a:pt x="1693334" y="533400"/>
                  </a:lnTo>
                  <a:lnTo>
                    <a:pt x="254000" y="914400"/>
                  </a:lnTo>
                  <a:lnTo>
                    <a:pt x="0" y="541867"/>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4D33768-7B43-4D73-9E76-D7E7689EB18E}"/>
                </a:ext>
              </a:extLst>
            </p:cNvPr>
            <p:cNvSpPr/>
            <p:nvPr/>
          </p:nvSpPr>
          <p:spPr>
            <a:xfrm>
              <a:off x="1663700" y="2548467"/>
              <a:ext cx="2277533" cy="1037166"/>
            </a:xfrm>
            <a:custGeom>
              <a:avLst/>
              <a:gdLst>
                <a:gd name="connsiteX0" fmla="*/ 1020233 w 2277533"/>
                <a:gd name="connsiteY0" fmla="*/ 0 h 1037166"/>
                <a:gd name="connsiteX1" fmla="*/ 2277533 w 2277533"/>
                <a:gd name="connsiteY1" fmla="*/ 59266 h 1037166"/>
                <a:gd name="connsiteX2" fmla="*/ 982133 w 2277533"/>
                <a:gd name="connsiteY2" fmla="*/ 1037166 h 1037166"/>
                <a:gd name="connsiteX3" fmla="*/ 0 w 2277533"/>
                <a:gd name="connsiteY3" fmla="*/ 897466 h 1037166"/>
                <a:gd name="connsiteX4" fmla="*/ 1020233 w 2277533"/>
                <a:gd name="connsiteY4" fmla="*/ 0 h 103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533" h="1037166">
                  <a:moveTo>
                    <a:pt x="1020233" y="0"/>
                  </a:moveTo>
                  <a:lnTo>
                    <a:pt x="2277533" y="59266"/>
                  </a:lnTo>
                  <a:lnTo>
                    <a:pt x="982133" y="1037166"/>
                  </a:lnTo>
                  <a:lnTo>
                    <a:pt x="0" y="897466"/>
                  </a:lnTo>
                  <a:lnTo>
                    <a:pt x="1020233" y="0"/>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C5BAC1A-5A45-45EB-8996-D1A24E2527DE}"/>
                </a:ext>
              </a:extLst>
            </p:cNvPr>
            <p:cNvSpPr/>
            <p:nvPr/>
          </p:nvSpPr>
          <p:spPr>
            <a:xfrm>
              <a:off x="1507067" y="4017433"/>
              <a:ext cx="2857500" cy="1397000"/>
            </a:xfrm>
            <a:custGeom>
              <a:avLst/>
              <a:gdLst>
                <a:gd name="connsiteX0" fmla="*/ 101600 w 2857500"/>
                <a:gd name="connsiteY0" fmla="*/ 275167 h 1397000"/>
                <a:gd name="connsiteX1" fmla="*/ 1071033 w 2857500"/>
                <a:gd name="connsiteY1" fmla="*/ 0 h 1397000"/>
                <a:gd name="connsiteX2" fmla="*/ 2857500 w 2857500"/>
                <a:gd name="connsiteY2" fmla="*/ 465667 h 1397000"/>
                <a:gd name="connsiteX3" fmla="*/ 1672166 w 2857500"/>
                <a:gd name="connsiteY3" fmla="*/ 1397000 h 1397000"/>
                <a:gd name="connsiteX4" fmla="*/ 0 w 2857500"/>
                <a:gd name="connsiteY4" fmla="*/ 486834 h 1397000"/>
                <a:gd name="connsiteX5" fmla="*/ 101600 w 2857500"/>
                <a:gd name="connsiteY5" fmla="*/ 275167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0" h="1397000">
                  <a:moveTo>
                    <a:pt x="101600" y="275167"/>
                  </a:moveTo>
                  <a:lnTo>
                    <a:pt x="1071033" y="0"/>
                  </a:lnTo>
                  <a:lnTo>
                    <a:pt x="2857500" y="465667"/>
                  </a:lnTo>
                  <a:lnTo>
                    <a:pt x="1672166" y="1397000"/>
                  </a:lnTo>
                  <a:lnTo>
                    <a:pt x="0" y="486834"/>
                  </a:lnTo>
                  <a:lnTo>
                    <a:pt x="101600" y="275167"/>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4AFF57-C403-486C-ADF3-581E550D189F}"/>
                </a:ext>
              </a:extLst>
            </p:cNvPr>
            <p:cNvSpPr/>
            <p:nvPr/>
          </p:nvSpPr>
          <p:spPr>
            <a:xfrm>
              <a:off x="3649133" y="4538133"/>
              <a:ext cx="4737100" cy="1016000"/>
            </a:xfrm>
            <a:custGeom>
              <a:avLst/>
              <a:gdLst>
                <a:gd name="connsiteX0" fmla="*/ 173567 w 4737100"/>
                <a:gd name="connsiteY0" fmla="*/ 601134 h 1016000"/>
                <a:gd name="connsiteX1" fmla="*/ 1972734 w 4737100"/>
                <a:gd name="connsiteY1" fmla="*/ 613834 h 1016000"/>
                <a:gd name="connsiteX2" fmla="*/ 2531534 w 4737100"/>
                <a:gd name="connsiteY2" fmla="*/ 626534 h 1016000"/>
                <a:gd name="connsiteX3" fmla="*/ 2810934 w 4737100"/>
                <a:gd name="connsiteY3" fmla="*/ 287867 h 1016000"/>
                <a:gd name="connsiteX4" fmla="*/ 4737100 w 4737100"/>
                <a:gd name="connsiteY4" fmla="*/ 0 h 1016000"/>
                <a:gd name="connsiteX5" fmla="*/ 4567767 w 4737100"/>
                <a:gd name="connsiteY5" fmla="*/ 1016000 h 1016000"/>
                <a:gd name="connsiteX6" fmla="*/ 0 w 4737100"/>
                <a:gd name="connsiteY6" fmla="*/ 880534 h 1016000"/>
                <a:gd name="connsiteX7" fmla="*/ 173567 w 4737100"/>
                <a:gd name="connsiteY7" fmla="*/ 601134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7100" h="1016000">
                  <a:moveTo>
                    <a:pt x="173567" y="601134"/>
                  </a:moveTo>
                  <a:lnTo>
                    <a:pt x="1972734" y="613834"/>
                  </a:lnTo>
                  <a:lnTo>
                    <a:pt x="2531534" y="626534"/>
                  </a:lnTo>
                  <a:lnTo>
                    <a:pt x="2810934" y="287867"/>
                  </a:lnTo>
                  <a:lnTo>
                    <a:pt x="4737100" y="0"/>
                  </a:lnTo>
                  <a:lnTo>
                    <a:pt x="4567767" y="1016000"/>
                  </a:lnTo>
                  <a:lnTo>
                    <a:pt x="0" y="880534"/>
                  </a:lnTo>
                  <a:lnTo>
                    <a:pt x="173567" y="601134"/>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47BB37A-2E65-4C97-9124-147439AC8083}"/>
                </a:ext>
              </a:extLst>
            </p:cNvPr>
            <p:cNvSpPr/>
            <p:nvPr/>
          </p:nvSpPr>
          <p:spPr>
            <a:xfrm>
              <a:off x="4559300" y="2197100"/>
              <a:ext cx="1748367" cy="1151467"/>
            </a:xfrm>
            <a:custGeom>
              <a:avLst/>
              <a:gdLst>
                <a:gd name="connsiteX0" fmla="*/ 817033 w 1748367"/>
                <a:gd name="connsiteY0" fmla="*/ 160867 h 1151467"/>
                <a:gd name="connsiteX1" fmla="*/ 1020233 w 1748367"/>
                <a:gd name="connsiteY1" fmla="*/ 0 h 1151467"/>
                <a:gd name="connsiteX2" fmla="*/ 1409700 w 1748367"/>
                <a:gd name="connsiteY2" fmla="*/ 46567 h 1151467"/>
                <a:gd name="connsiteX3" fmla="*/ 1312333 w 1748367"/>
                <a:gd name="connsiteY3" fmla="*/ 922867 h 1151467"/>
                <a:gd name="connsiteX4" fmla="*/ 1748367 w 1748367"/>
                <a:gd name="connsiteY4" fmla="*/ 956733 h 1151467"/>
                <a:gd name="connsiteX5" fmla="*/ 1735667 w 1748367"/>
                <a:gd name="connsiteY5" fmla="*/ 1151467 h 1151467"/>
                <a:gd name="connsiteX6" fmla="*/ 647700 w 1748367"/>
                <a:gd name="connsiteY6" fmla="*/ 1117600 h 1151467"/>
                <a:gd name="connsiteX7" fmla="*/ 0 w 1748367"/>
                <a:gd name="connsiteY7" fmla="*/ 723900 h 1151467"/>
                <a:gd name="connsiteX8" fmla="*/ 817033 w 1748367"/>
                <a:gd name="connsiteY8" fmla="*/ 160867 h 11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367" h="1151467">
                  <a:moveTo>
                    <a:pt x="817033" y="160867"/>
                  </a:moveTo>
                  <a:lnTo>
                    <a:pt x="1020233" y="0"/>
                  </a:lnTo>
                  <a:lnTo>
                    <a:pt x="1409700" y="46567"/>
                  </a:lnTo>
                  <a:lnTo>
                    <a:pt x="1312333" y="922867"/>
                  </a:lnTo>
                  <a:lnTo>
                    <a:pt x="1748367" y="956733"/>
                  </a:lnTo>
                  <a:lnTo>
                    <a:pt x="1735667" y="1151467"/>
                  </a:lnTo>
                  <a:lnTo>
                    <a:pt x="647700" y="1117600"/>
                  </a:lnTo>
                  <a:lnTo>
                    <a:pt x="0" y="723900"/>
                  </a:lnTo>
                  <a:lnTo>
                    <a:pt x="817033" y="160867"/>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238643F-9592-4412-950D-07A291B33BF6}"/>
                </a:ext>
              </a:extLst>
            </p:cNvPr>
            <p:cNvCxnSpPr>
              <a:cxnSpLocks/>
            </p:cNvCxnSpPr>
            <p:nvPr/>
          </p:nvCxnSpPr>
          <p:spPr>
            <a:xfrm>
              <a:off x="2781300" y="2705101"/>
              <a:ext cx="2544233" cy="93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C17877C-9233-43DB-B7CB-9FC6EB7166C1}"/>
                </a:ext>
              </a:extLst>
            </p:cNvPr>
            <p:cNvCxnSpPr>
              <a:cxnSpLocks/>
            </p:cNvCxnSpPr>
            <p:nvPr/>
          </p:nvCxnSpPr>
          <p:spPr>
            <a:xfrm flipV="1">
              <a:off x="3581400" y="2391834"/>
              <a:ext cx="2082800" cy="2285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0D23A1C-273E-49E8-9484-C3CA7F1E3EFA}"/>
                </a:ext>
              </a:extLst>
            </p:cNvPr>
            <p:cNvCxnSpPr>
              <a:cxnSpLocks/>
            </p:cNvCxnSpPr>
            <p:nvPr/>
          </p:nvCxnSpPr>
          <p:spPr>
            <a:xfrm>
              <a:off x="2493433" y="3052234"/>
              <a:ext cx="3170767" cy="19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4D723F-8885-4C7E-B0BD-738E855A4E0D}"/>
                </a:ext>
              </a:extLst>
            </p:cNvPr>
            <p:cNvCxnSpPr>
              <a:cxnSpLocks/>
            </p:cNvCxnSpPr>
            <p:nvPr/>
          </p:nvCxnSpPr>
          <p:spPr>
            <a:xfrm flipV="1">
              <a:off x="2493433" y="3509434"/>
              <a:ext cx="3014134" cy="651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0FC4D87-D31F-42A8-9792-CD8A36E3F9C6}"/>
                </a:ext>
              </a:extLst>
            </p:cNvPr>
            <p:cNvCxnSpPr>
              <a:cxnSpLocks/>
            </p:cNvCxnSpPr>
            <p:nvPr/>
          </p:nvCxnSpPr>
          <p:spPr>
            <a:xfrm flipV="1">
              <a:off x="1833033" y="3619500"/>
              <a:ext cx="4008967" cy="8255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74307C4F-C05C-4054-9980-AD3E20A5C73C}"/>
              </a:ext>
            </a:extLst>
          </p:cNvPr>
          <p:cNvSpPr/>
          <p:nvPr/>
        </p:nvSpPr>
        <p:spPr>
          <a:xfrm>
            <a:off x="6826790" y="685649"/>
            <a:ext cx="4424804" cy="954107"/>
          </a:xfrm>
          <a:prstGeom prst="rect">
            <a:avLst/>
          </a:prstGeom>
        </p:spPr>
        <p:txBody>
          <a:bodyPr wrap="square">
            <a:spAutoFit/>
          </a:bodyPr>
          <a:lstStyle/>
          <a:p>
            <a:pPr marL="285750" indent="-285750">
              <a:buFont typeface="Arial" panose="020B0604020202020204" pitchFamily="34" charset="0"/>
              <a:buChar char="•"/>
            </a:pPr>
            <a:r>
              <a:rPr lang="en-US" sz="1400"/>
              <a:t>MDMT model learns similarity between labels without this knowledge being encoded in the model</a:t>
            </a:r>
          </a:p>
          <a:p>
            <a:pPr marL="285750" indent="-285750">
              <a:buFont typeface="Arial" panose="020B0604020202020204" pitchFamily="34" charset="0"/>
              <a:buChar char="•"/>
            </a:pPr>
            <a:r>
              <a:rPr lang="en-US" sz="1400"/>
              <a:t>This leads to consistent relationship between similar labels across datasets</a:t>
            </a:r>
          </a:p>
        </p:txBody>
      </p:sp>
    </p:spTree>
    <p:extLst>
      <p:ext uri="{BB962C8B-B14F-4D97-AF65-F5344CB8AC3E}">
        <p14:creationId xmlns:p14="http://schemas.microsoft.com/office/powerpoint/2010/main" val="60427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64F5C8-C0B2-4DFE-A304-B03C0D571FD5}"/>
              </a:ext>
            </a:extLst>
          </p:cNvPr>
          <p:cNvSpPr>
            <a:spLocks noGrp="1"/>
          </p:cNvSpPr>
          <p:nvPr>
            <p:ph type="title"/>
          </p:nvPr>
        </p:nvSpPr>
        <p:spPr/>
        <p:txBody>
          <a:bodyPr/>
          <a:lstStyle/>
          <a:p>
            <a:r>
              <a:rPr lang="en-US"/>
              <a:t>Label embeddings (chunking)</a:t>
            </a:r>
          </a:p>
        </p:txBody>
      </p:sp>
      <p:sp>
        <p:nvSpPr>
          <p:cNvPr id="4" name="Date Placeholder 3">
            <a:extLst>
              <a:ext uri="{FF2B5EF4-FFF2-40B4-BE49-F238E27FC236}">
                <a16:creationId xmlns:a16="http://schemas.microsoft.com/office/drawing/2014/main" id="{C177A5A4-012C-43A5-8359-5D628BEF4293}"/>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C69A7D4B-59F0-4F59-B45D-B6393CA3CF20}"/>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1B298A5D-B38F-4A01-8A2D-17BB3F0E384D}"/>
              </a:ext>
            </a:extLst>
          </p:cNvPr>
          <p:cNvSpPr>
            <a:spLocks noGrp="1"/>
          </p:cNvSpPr>
          <p:nvPr>
            <p:ph type="sldNum" sz="quarter" idx="12"/>
          </p:nvPr>
        </p:nvSpPr>
        <p:spPr/>
        <p:txBody>
          <a:bodyPr/>
          <a:lstStyle/>
          <a:p>
            <a:r>
              <a:rPr lang="en-US"/>
              <a:t>Slide # </a:t>
            </a:r>
            <a:fld id="{16F0D6D7-9017-4FCA-AB63-0CDDE3E70584}" type="slidenum">
              <a:rPr lang="en-US" smtClean="0"/>
              <a:pPr/>
              <a:t>41</a:t>
            </a:fld>
            <a:endParaRPr lang="en-US"/>
          </a:p>
        </p:txBody>
      </p:sp>
      <p:pic>
        <p:nvPicPr>
          <p:cNvPr id="9" name="Picture 8">
            <a:extLst>
              <a:ext uri="{FF2B5EF4-FFF2-40B4-BE49-F238E27FC236}">
                <a16:creationId xmlns:a16="http://schemas.microsoft.com/office/drawing/2014/main" id="{1D3AA1CA-6711-4552-810F-F84172E91FA1}"/>
              </a:ext>
            </a:extLst>
          </p:cNvPr>
          <p:cNvPicPr>
            <a:picLocks noChangeAspect="1"/>
          </p:cNvPicPr>
          <p:nvPr/>
        </p:nvPicPr>
        <p:blipFill>
          <a:blip r:embed="rId2"/>
          <a:stretch>
            <a:fillRect/>
          </a:stretch>
        </p:blipFill>
        <p:spPr>
          <a:xfrm>
            <a:off x="940405" y="1591195"/>
            <a:ext cx="10311189" cy="4610734"/>
          </a:xfrm>
          <a:prstGeom prst="rect">
            <a:avLst/>
          </a:prstGeom>
        </p:spPr>
      </p:pic>
      <p:cxnSp>
        <p:nvCxnSpPr>
          <p:cNvPr id="8" name="Straight Arrow Connector 7">
            <a:extLst>
              <a:ext uri="{FF2B5EF4-FFF2-40B4-BE49-F238E27FC236}">
                <a16:creationId xmlns:a16="http://schemas.microsoft.com/office/drawing/2014/main" id="{3F2FBB8C-B7A5-4BF4-B9DE-4C6F3CC8A4B2}"/>
              </a:ext>
            </a:extLst>
          </p:cNvPr>
          <p:cNvCxnSpPr>
            <a:cxnSpLocks/>
          </p:cNvCxnSpPr>
          <p:nvPr/>
        </p:nvCxnSpPr>
        <p:spPr>
          <a:xfrm flipH="1">
            <a:off x="7658100" y="3471333"/>
            <a:ext cx="110068" cy="6307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61868A-1232-4D08-A3C4-DC5497F12336}"/>
              </a:ext>
            </a:extLst>
          </p:cNvPr>
          <p:cNvCxnSpPr>
            <a:cxnSpLocks/>
          </p:cNvCxnSpPr>
          <p:nvPr/>
        </p:nvCxnSpPr>
        <p:spPr>
          <a:xfrm flipH="1">
            <a:off x="4491567" y="1913467"/>
            <a:ext cx="757766" cy="296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CAC698-9E17-45F1-A5B1-DD8341EF7AFF}"/>
              </a:ext>
            </a:extLst>
          </p:cNvPr>
          <p:cNvCxnSpPr>
            <a:cxnSpLocks/>
          </p:cNvCxnSpPr>
          <p:nvPr/>
        </p:nvCxnSpPr>
        <p:spPr>
          <a:xfrm flipV="1">
            <a:off x="3175000" y="3348567"/>
            <a:ext cx="1049867" cy="444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8F4013-7685-42FB-B81E-AB2F4C925B47}"/>
              </a:ext>
            </a:extLst>
          </p:cNvPr>
          <p:cNvCxnSpPr>
            <a:cxnSpLocks/>
          </p:cNvCxnSpPr>
          <p:nvPr/>
        </p:nvCxnSpPr>
        <p:spPr>
          <a:xfrm flipV="1">
            <a:off x="5477933" y="4851400"/>
            <a:ext cx="588434" cy="5630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DFCFEEB-C3F6-4CAB-91D2-75BD5E6AE375}"/>
              </a:ext>
            </a:extLst>
          </p:cNvPr>
          <p:cNvCxnSpPr>
            <a:cxnSpLocks/>
          </p:cNvCxnSpPr>
          <p:nvPr/>
        </p:nvCxnSpPr>
        <p:spPr>
          <a:xfrm flipV="1">
            <a:off x="3395133" y="4102100"/>
            <a:ext cx="2159000" cy="34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16862D-4740-42C0-BA16-F993B87F6B08}"/>
              </a:ext>
            </a:extLst>
          </p:cNvPr>
          <p:cNvCxnSpPr>
            <a:cxnSpLocks/>
          </p:cNvCxnSpPr>
          <p:nvPr/>
        </p:nvCxnSpPr>
        <p:spPr>
          <a:xfrm flipH="1">
            <a:off x="6066367" y="2683933"/>
            <a:ext cx="1066801" cy="1989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06974F-0E74-4055-BD61-3866E520B85A}"/>
              </a:ext>
            </a:extLst>
          </p:cNvPr>
          <p:cNvCxnSpPr>
            <a:cxnSpLocks/>
          </p:cNvCxnSpPr>
          <p:nvPr/>
        </p:nvCxnSpPr>
        <p:spPr>
          <a:xfrm flipH="1" flipV="1">
            <a:off x="1909233" y="2599267"/>
            <a:ext cx="461434" cy="43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CDAE0DD-96F3-4461-A7BE-A2CA5D9D56F8}"/>
              </a:ext>
            </a:extLst>
          </p:cNvPr>
          <p:cNvCxnSpPr>
            <a:cxnSpLocks/>
          </p:cNvCxnSpPr>
          <p:nvPr/>
        </p:nvCxnSpPr>
        <p:spPr>
          <a:xfrm flipH="1">
            <a:off x="7924800" y="4267201"/>
            <a:ext cx="1363134" cy="309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C310C05-60DB-47F0-B2AC-F3FB1CA7DCBE}"/>
              </a:ext>
            </a:extLst>
          </p:cNvPr>
          <p:cNvSpPr/>
          <p:nvPr/>
        </p:nvSpPr>
        <p:spPr>
          <a:xfrm>
            <a:off x="7622973" y="521137"/>
            <a:ext cx="3628621" cy="1169551"/>
          </a:xfrm>
          <a:prstGeom prst="rect">
            <a:avLst/>
          </a:prstGeom>
        </p:spPr>
        <p:txBody>
          <a:bodyPr wrap="square">
            <a:spAutoFit/>
          </a:bodyPr>
          <a:lstStyle/>
          <a:p>
            <a:pPr marL="285750" indent="-285750">
              <a:buFont typeface="Arial" panose="020B0604020202020204" pitchFamily="34" charset="0"/>
              <a:buChar char="•"/>
            </a:pPr>
            <a:r>
              <a:rPr lang="en-US" sz="1400"/>
              <a:t>MDMT model learns similarity between labels without this knowledge being encoded in the model</a:t>
            </a:r>
          </a:p>
          <a:p>
            <a:pPr marL="285750" indent="-285750">
              <a:buFont typeface="Arial" panose="020B0604020202020204" pitchFamily="34" charset="0"/>
              <a:buChar char="•"/>
            </a:pPr>
            <a:r>
              <a:rPr lang="en-US" sz="1400"/>
              <a:t>This leads to consistent relationship between similar labels across datasets</a:t>
            </a:r>
          </a:p>
        </p:txBody>
      </p:sp>
    </p:spTree>
    <p:extLst>
      <p:ext uri="{BB962C8B-B14F-4D97-AF65-F5344CB8AC3E}">
        <p14:creationId xmlns:p14="http://schemas.microsoft.com/office/powerpoint/2010/main" val="23276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64F5C8-C0B2-4DFE-A304-B03C0D571FD5}"/>
              </a:ext>
            </a:extLst>
          </p:cNvPr>
          <p:cNvSpPr>
            <a:spLocks noGrp="1"/>
          </p:cNvSpPr>
          <p:nvPr>
            <p:ph type="title"/>
          </p:nvPr>
        </p:nvSpPr>
        <p:spPr/>
        <p:txBody>
          <a:bodyPr/>
          <a:lstStyle/>
          <a:p>
            <a:r>
              <a:rPr lang="en-US"/>
              <a:t>Label embeddings (super-sense tagging)</a:t>
            </a:r>
          </a:p>
        </p:txBody>
      </p:sp>
      <p:sp>
        <p:nvSpPr>
          <p:cNvPr id="4" name="Date Placeholder 3">
            <a:extLst>
              <a:ext uri="{FF2B5EF4-FFF2-40B4-BE49-F238E27FC236}">
                <a16:creationId xmlns:a16="http://schemas.microsoft.com/office/drawing/2014/main" id="{C177A5A4-012C-43A5-8359-5D628BEF4293}"/>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C69A7D4B-59F0-4F59-B45D-B6393CA3CF20}"/>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1B298A5D-B38F-4A01-8A2D-17BB3F0E384D}"/>
              </a:ext>
            </a:extLst>
          </p:cNvPr>
          <p:cNvSpPr>
            <a:spLocks noGrp="1"/>
          </p:cNvSpPr>
          <p:nvPr>
            <p:ph type="sldNum" sz="quarter" idx="12"/>
          </p:nvPr>
        </p:nvSpPr>
        <p:spPr/>
        <p:txBody>
          <a:bodyPr/>
          <a:lstStyle/>
          <a:p>
            <a:r>
              <a:rPr lang="en-US"/>
              <a:t>Slide # </a:t>
            </a:r>
            <a:fld id="{16F0D6D7-9017-4FCA-AB63-0CDDE3E70584}" type="slidenum">
              <a:rPr lang="en-US" smtClean="0"/>
              <a:pPr/>
              <a:t>42</a:t>
            </a:fld>
            <a:endParaRPr lang="en-US"/>
          </a:p>
        </p:txBody>
      </p:sp>
      <p:pic>
        <p:nvPicPr>
          <p:cNvPr id="8" name="Picture 7">
            <a:extLst>
              <a:ext uri="{FF2B5EF4-FFF2-40B4-BE49-F238E27FC236}">
                <a16:creationId xmlns:a16="http://schemas.microsoft.com/office/drawing/2014/main" id="{4183C197-85D9-4407-B2EF-D8E378EBBD95}"/>
              </a:ext>
            </a:extLst>
          </p:cNvPr>
          <p:cNvPicPr>
            <a:picLocks noChangeAspect="1"/>
          </p:cNvPicPr>
          <p:nvPr/>
        </p:nvPicPr>
        <p:blipFill>
          <a:blip r:embed="rId2"/>
          <a:stretch>
            <a:fillRect/>
          </a:stretch>
        </p:blipFill>
        <p:spPr>
          <a:xfrm>
            <a:off x="940405" y="1541575"/>
            <a:ext cx="10311189" cy="4643067"/>
          </a:xfrm>
          <a:prstGeom prst="rect">
            <a:avLst/>
          </a:prstGeom>
        </p:spPr>
      </p:pic>
      <p:sp>
        <p:nvSpPr>
          <p:cNvPr id="2" name="Rectangle 1">
            <a:extLst>
              <a:ext uri="{FF2B5EF4-FFF2-40B4-BE49-F238E27FC236}">
                <a16:creationId xmlns:a16="http://schemas.microsoft.com/office/drawing/2014/main" id="{92F23586-AC6D-4C45-AC4F-335A38E7707A}"/>
              </a:ext>
            </a:extLst>
          </p:cNvPr>
          <p:cNvSpPr/>
          <p:nvPr/>
        </p:nvSpPr>
        <p:spPr>
          <a:xfrm>
            <a:off x="9982200" y="2491323"/>
            <a:ext cx="2096801" cy="3693319"/>
          </a:xfrm>
          <a:prstGeom prst="rect">
            <a:avLst/>
          </a:prstGeom>
        </p:spPr>
        <p:txBody>
          <a:bodyPr wrap="square">
            <a:spAutoFit/>
          </a:bodyPr>
          <a:lstStyle/>
          <a:p>
            <a:pPr marL="285750" indent="-285750">
              <a:buFont typeface="Arial" panose="020B0604020202020204" pitchFamily="34" charset="0"/>
              <a:buChar char="•"/>
            </a:pPr>
            <a:r>
              <a:rPr lang="en-US"/>
              <a:t>MDMT model learns similarity between labels without this knowledge being encoded in the model</a:t>
            </a:r>
          </a:p>
          <a:p>
            <a:pPr marL="285750" indent="-285750">
              <a:buFont typeface="Arial" panose="020B0604020202020204" pitchFamily="34" charset="0"/>
              <a:buChar char="•"/>
            </a:pPr>
            <a:r>
              <a:rPr lang="en-US"/>
              <a:t>This leads to consistent relationship between similar labels across datasets</a:t>
            </a:r>
          </a:p>
        </p:txBody>
      </p:sp>
    </p:spTree>
    <p:extLst>
      <p:ext uri="{BB962C8B-B14F-4D97-AF65-F5344CB8AC3E}">
        <p14:creationId xmlns:p14="http://schemas.microsoft.com/office/powerpoint/2010/main" val="3892568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64F5C8-C0B2-4DFE-A304-B03C0D571FD5}"/>
              </a:ext>
            </a:extLst>
          </p:cNvPr>
          <p:cNvSpPr>
            <a:spLocks noGrp="1"/>
          </p:cNvSpPr>
          <p:nvPr>
            <p:ph type="title"/>
          </p:nvPr>
        </p:nvSpPr>
        <p:spPr/>
        <p:txBody>
          <a:bodyPr/>
          <a:lstStyle/>
          <a:p>
            <a:r>
              <a:rPr lang="en-US"/>
              <a:t>Label embeddings (super-sense tagging)</a:t>
            </a:r>
          </a:p>
        </p:txBody>
      </p:sp>
      <p:sp>
        <p:nvSpPr>
          <p:cNvPr id="4" name="Date Placeholder 3">
            <a:extLst>
              <a:ext uri="{FF2B5EF4-FFF2-40B4-BE49-F238E27FC236}">
                <a16:creationId xmlns:a16="http://schemas.microsoft.com/office/drawing/2014/main" id="{C177A5A4-012C-43A5-8359-5D628BEF4293}"/>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C69A7D4B-59F0-4F59-B45D-B6393CA3CF20}"/>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1B298A5D-B38F-4A01-8A2D-17BB3F0E384D}"/>
              </a:ext>
            </a:extLst>
          </p:cNvPr>
          <p:cNvSpPr>
            <a:spLocks noGrp="1"/>
          </p:cNvSpPr>
          <p:nvPr>
            <p:ph type="sldNum" sz="quarter" idx="12"/>
          </p:nvPr>
        </p:nvSpPr>
        <p:spPr/>
        <p:txBody>
          <a:bodyPr/>
          <a:lstStyle/>
          <a:p>
            <a:r>
              <a:rPr lang="en-US"/>
              <a:t>Slide # </a:t>
            </a:r>
            <a:fld id="{16F0D6D7-9017-4FCA-AB63-0CDDE3E70584}" type="slidenum">
              <a:rPr lang="en-US" smtClean="0"/>
              <a:pPr/>
              <a:t>43</a:t>
            </a:fld>
            <a:endParaRPr lang="en-US"/>
          </a:p>
        </p:txBody>
      </p:sp>
      <p:pic>
        <p:nvPicPr>
          <p:cNvPr id="8" name="Picture 7">
            <a:extLst>
              <a:ext uri="{FF2B5EF4-FFF2-40B4-BE49-F238E27FC236}">
                <a16:creationId xmlns:a16="http://schemas.microsoft.com/office/drawing/2014/main" id="{4183C197-85D9-4407-B2EF-D8E378EBBD95}"/>
              </a:ext>
            </a:extLst>
          </p:cNvPr>
          <p:cNvPicPr>
            <a:picLocks noChangeAspect="1"/>
          </p:cNvPicPr>
          <p:nvPr/>
        </p:nvPicPr>
        <p:blipFill>
          <a:blip r:embed="rId2"/>
          <a:stretch>
            <a:fillRect/>
          </a:stretch>
        </p:blipFill>
        <p:spPr>
          <a:xfrm>
            <a:off x="940405" y="1541575"/>
            <a:ext cx="10311189" cy="4643067"/>
          </a:xfrm>
          <a:prstGeom prst="rect">
            <a:avLst/>
          </a:prstGeom>
        </p:spPr>
      </p:pic>
      <p:cxnSp>
        <p:nvCxnSpPr>
          <p:cNvPr id="9" name="Straight Arrow Connector 8">
            <a:extLst>
              <a:ext uri="{FF2B5EF4-FFF2-40B4-BE49-F238E27FC236}">
                <a16:creationId xmlns:a16="http://schemas.microsoft.com/office/drawing/2014/main" id="{E47AB4DD-F73D-4FEB-B736-0435CC61F937}"/>
              </a:ext>
            </a:extLst>
          </p:cNvPr>
          <p:cNvCxnSpPr>
            <a:cxnSpLocks/>
          </p:cNvCxnSpPr>
          <p:nvPr/>
        </p:nvCxnSpPr>
        <p:spPr>
          <a:xfrm>
            <a:off x="7382280" y="2591388"/>
            <a:ext cx="960296" cy="571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806350-75C5-4BFA-9558-D55E86397563}"/>
              </a:ext>
            </a:extLst>
          </p:cNvPr>
          <p:cNvCxnSpPr>
            <a:cxnSpLocks/>
          </p:cNvCxnSpPr>
          <p:nvPr/>
        </p:nvCxnSpPr>
        <p:spPr>
          <a:xfrm>
            <a:off x="7802410" y="2319540"/>
            <a:ext cx="924991" cy="886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63DBE9-453F-46F7-8EE0-016AE4E3AB66}"/>
              </a:ext>
            </a:extLst>
          </p:cNvPr>
          <p:cNvCxnSpPr>
            <a:cxnSpLocks/>
          </p:cNvCxnSpPr>
          <p:nvPr/>
        </p:nvCxnSpPr>
        <p:spPr>
          <a:xfrm>
            <a:off x="3371629" y="2248930"/>
            <a:ext cx="1338061" cy="3424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394D8C-D69A-47AB-8AC6-09289DE445F4}"/>
              </a:ext>
            </a:extLst>
          </p:cNvPr>
          <p:cNvCxnSpPr>
            <a:cxnSpLocks/>
          </p:cNvCxnSpPr>
          <p:nvPr/>
        </p:nvCxnSpPr>
        <p:spPr>
          <a:xfrm flipV="1">
            <a:off x="3581400" y="2842054"/>
            <a:ext cx="1456626" cy="183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336563-5D17-49E5-81F5-6C0BF4A90552}"/>
              </a:ext>
            </a:extLst>
          </p:cNvPr>
          <p:cNvSpPr/>
          <p:nvPr/>
        </p:nvSpPr>
        <p:spPr>
          <a:xfrm>
            <a:off x="9982200" y="2491323"/>
            <a:ext cx="2096801" cy="3693319"/>
          </a:xfrm>
          <a:prstGeom prst="rect">
            <a:avLst/>
          </a:prstGeom>
        </p:spPr>
        <p:txBody>
          <a:bodyPr wrap="square">
            <a:spAutoFit/>
          </a:bodyPr>
          <a:lstStyle/>
          <a:p>
            <a:pPr marL="285750" indent="-285750">
              <a:buFont typeface="Arial" panose="020B0604020202020204" pitchFamily="34" charset="0"/>
              <a:buChar char="•"/>
            </a:pPr>
            <a:r>
              <a:rPr lang="en-US"/>
              <a:t>MDMT model learns similarity between labels without this knowledge being encoded in the model</a:t>
            </a:r>
          </a:p>
          <a:p>
            <a:pPr marL="285750" indent="-285750">
              <a:buFont typeface="Arial" panose="020B0604020202020204" pitchFamily="34" charset="0"/>
              <a:buChar char="•"/>
            </a:pPr>
            <a:r>
              <a:rPr lang="en-US"/>
              <a:t>This leads to consistent relationship between similar labels across datasets</a:t>
            </a:r>
          </a:p>
        </p:txBody>
      </p:sp>
    </p:spTree>
    <p:extLst>
      <p:ext uri="{BB962C8B-B14F-4D97-AF65-F5344CB8AC3E}">
        <p14:creationId xmlns:p14="http://schemas.microsoft.com/office/powerpoint/2010/main" val="134518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6C1D-981C-44F0-8186-258EC40FAA51}"/>
              </a:ext>
            </a:extLst>
          </p:cNvPr>
          <p:cNvSpPr>
            <a:spLocks noGrp="1"/>
          </p:cNvSpPr>
          <p:nvPr>
            <p:ph type="title"/>
          </p:nvPr>
        </p:nvSpPr>
        <p:spPr/>
        <p:txBody>
          <a:bodyPr>
            <a:normAutofit/>
          </a:bodyPr>
          <a:lstStyle/>
          <a:p>
            <a:r>
              <a:rPr lang="en-US"/>
              <a:t>Web based UI </a:t>
            </a:r>
            <a:r>
              <a:rPr lang="en-US" sz="2000">
                <a:hlinkClick r:id="rId2"/>
              </a:rPr>
              <a:t>https://github.com/socialmediaie/SocialMediaIE</a:t>
            </a:r>
            <a:endParaRPr lang="en-US" sz="2000"/>
          </a:p>
        </p:txBody>
      </p:sp>
      <p:sp>
        <p:nvSpPr>
          <p:cNvPr id="3" name="Date Placeholder 2">
            <a:extLst>
              <a:ext uri="{FF2B5EF4-FFF2-40B4-BE49-F238E27FC236}">
                <a16:creationId xmlns:a16="http://schemas.microsoft.com/office/drawing/2014/main" id="{3F19723B-EAD4-4E4E-A441-0774BAB58C78}"/>
              </a:ext>
            </a:extLst>
          </p:cNvPr>
          <p:cNvSpPr>
            <a:spLocks noGrp="1"/>
          </p:cNvSpPr>
          <p:nvPr>
            <p:ph type="dt" sz="half" idx="10"/>
          </p:nvPr>
        </p:nvSpPr>
        <p:spPr/>
        <p:txBody>
          <a:bodyPr/>
          <a:lstStyle/>
          <a:p>
            <a:r>
              <a:rPr lang="en-US"/>
              <a:t>04/14/2021</a:t>
            </a:r>
          </a:p>
        </p:txBody>
      </p:sp>
      <p:sp>
        <p:nvSpPr>
          <p:cNvPr id="4" name="Footer Placeholder 3">
            <a:extLst>
              <a:ext uri="{FF2B5EF4-FFF2-40B4-BE49-F238E27FC236}">
                <a16:creationId xmlns:a16="http://schemas.microsoft.com/office/drawing/2014/main" id="{19D53DD8-29BB-4026-A4B2-81657EF27D93}"/>
              </a:ext>
            </a:extLst>
          </p:cNvPr>
          <p:cNvSpPr>
            <a:spLocks noGrp="1"/>
          </p:cNvSpPr>
          <p:nvPr>
            <p:ph type="ftr" sz="quarter" idx="11"/>
          </p:nvPr>
        </p:nvSpPr>
        <p:spPr/>
        <p:txBody>
          <a:bodyPr/>
          <a:lstStyle/>
          <a:p>
            <a:r>
              <a:rPr lang="en-US"/>
              <a:t>https://socialmediaie.github.io/tutorials/WWW2021/</a:t>
            </a:r>
          </a:p>
        </p:txBody>
      </p:sp>
      <p:sp>
        <p:nvSpPr>
          <p:cNvPr id="5" name="Slide Number Placeholder 4">
            <a:extLst>
              <a:ext uri="{FF2B5EF4-FFF2-40B4-BE49-F238E27FC236}">
                <a16:creationId xmlns:a16="http://schemas.microsoft.com/office/drawing/2014/main" id="{538446F0-9407-4BC1-9952-2371A1543414}"/>
              </a:ext>
            </a:extLst>
          </p:cNvPr>
          <p:cNvSpPr>
            <a:spLocks noGrp="1"/>
          </p:cNvSpPr>
          <p:nvPr>
            <p:ph type="sldNum" sz="quarter" idx="12"/>
          </p:nvPr>
        </p:nvSpPr>
        <p:spPr/>
        <p:txBody>
          <a:bodyPr/>
          <a:lstStyle/>
          <a:p>
            <a:r>
              <a:rPr lang="en-US"/>
              <a:t>Slide # </a:t>
            </a:r>
            <a:fld id="{0F14D27E-A21D-4919-B4C9-5AE757DC0389}" type="slidenum">
              <a:rPr lang="en-US" smtClean="0"/>
              <a:pPr/>
              <a:t>44</a:t>
            </a:fld>
            <a:endParaRPr lang="en-US"/>
          </a:p>
        </p:txBody>
      </p:sp>
      <p:pic>
        <p:nvPicPr>
          <p:cNvPr id="7" name="Picture 6" descr="A screenshot of a cell phone&#10;&#10;Description automatically generated">
            <a:extLst>
              <a:ext uri="{FF2B5EF4-FFF2-40B4-BE49-F238E27FC236}">
                <a16:creationId xmlns:a16="http://schemas.microsoft.com/office/drawing/2014/main" id="{CD626DD2-01FC-44ED-AFC4-C300C25BC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684943"/>
            <a:ext cx="10515600" cy="4202312"/>
          </a:xfrm>
          <a:prstGeom prst="rect">
            <a:avLst/>
          </a:prstGeom>
        </p:spPr>
      </p:pic>
    </p:spTree>
    <p:extLst>
      <p:ext uri="{BB962C8B-B14F-4D97-AF65-F5344CB8AC3E}">
        <p14:creationId xmlns:p14="http://schemas.microsoft.com/office/powerpoint/2010/main" val="4072155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AFFE-A32C-4B46-870E-424822ADEEB9}"/>
              </a:ext>
            </a:extLst>
          </p:cNvPr>
          <p:cNvSpPr>
            <a:spLocks noGrp="1"/>
          </p:cNvSpPr>
          <p:nvPr>
            <p:ph type="title"/>
          </p:nvPr>
        </p:nvSpPr>
        <p:spPr/>
        <p:txBody>
          <a:bodyPr>
            <a:normAutofit/>
          </a:bodyPr>
          <a:lstStyle/>
          <a:p>
            <a:r>
              <a:rPr lang="en-US" sz="4000"/>
              <a:t>Multi-task-multi-dataset learning - classification</a:t>
            </a:r>
          </a:p>
        </p:txBody>
      </p:sp>
      <p:sp>
        <p:nvSpPr>
          <p:cNvPr id="3" name="Date Placeholder 2">
            <a:extLst>
              <a:ext uri="{FF2B5EF4-FFF2-40B4-BE49-F238E27FC236}">
                <a16:creationId xmlns:a16="http://schemas.microsoft.com/office/drawing/2014/main" id="{A20A657B-7DD1-4F57-AE8B-0F958B0A1A60}"/>
              </a:ext>
            </a:extLst>
          </p:cNvPr>
          <p:cNvSpPr>
            <a:spLocks noGrp="1"/>
          </p:cNvSpPr>
          <p:nvPr>
            <p:ph type="dt" sz="half" idx="10"/>
          </p:nvPr>
        </p:nvSpPr>
        <p:spPr/>
        <p:txBody>
          <a:bodyPr/>
          <a:lstStyle/>
          <a:p>
            <a:r>
              <a:rPr lang="en-US"/>
              <a:t>04/14/2021</a:t>
            </a:r>
          </a:p>
        </p:txBody>
      </p:sp>
      <p:sp>
        <p:nvSpPr>
          <p:cNvPr id="4" name="Footer Placeholder 3">
            <a:extLst>
              <a:ext uri="{FF2B5EF4-FFF2-40B4-BE49-F238E27FC236}">
                <a16:creationId xmlns:a16="http://schemas.microsoft.com/office/drawing/2014/main" id="{19DC68C6-D01A-4F90-B412-184610D0D159}"/>
              </a:ext>
            </a:extLst>
          </p:cNvPr>
          <p:cNvSpPr>
            <a:spLocks noGrp="1"/>
          </p:cNvSpPr>
          <p:nvPr>
            <p:ph type="ftr" sz="quarter" idx="11"/>
          </p:nvPr>
        </p:nvSpPr>
        <p:spPr/>
        <p:txBody>
          <a:bodyPr/>
          <a:lstStyle/>
          <a:p>
            <a:r>
              <a:rPr lang="en-US"/>
              <a:t>https://socialmediaie.github.io/tutorials/WWW2021/</a:t>
            </a:r>
          </a:p>
        </p:txBody>
      </p:sp>
      <p:sp>
        <p:nvSpPr>
          <p:cNvPr id="5" name="Slide Number Placeholder 4">
            <a:extLst>
              <a:ext uri="{FF2B5EF4-FFF2-40B4-BE49-F238E27FC236}">
                <a16:creationId xmlns:a16="http://schemas.microsoft.com/office/drawing/2014/main" id="{60C37014-5D22-4E93-B9BB-6F991A412963}"/>
              </a:ext>
            </a:extLst>
          </p:cNvPr>
          <p:cNvSpPr>
            <a:spLocks noGrp="1"/>
          </p:cNvSpPr>
          <p:nvPr>
            <p:ph type="sldNum" sz="quarter" idx="12"/>
          </p:nvPr>
        </p:nvSpPr>
        <p:spPr/>
        <p:txBody>
          <a:bodyPr/>
          <a:lstStyle/>
          <a:p>
            <a:fld id="{368A6D0F-412D-485D-8BE9-C60238CA9A35}" type="slidenum">
              <a:rPr lang="en-US" smtClean="0"/>
              <a:t>45</a:t>
            </a:fld>
            <a:endParaRPr lang="en-US"/>
          </a:p>
        </p:txBody>
      </p:sp>
      <p:sp>
        <p:nvSpPr>
          <p:cNvPr id="6" name="TextBox 5">
            <a:extLst>
              <a:ext uri="{FF2B5EF4-FFF2-40B4-BE49-F238E27FC236}">
                <a16:creationId xmlns:a16="http://schemas.microsoft.com/office/drawing/2014/main" id="{DADFE504-336E-485F-B54C-288C78922010}"/>
              </a:ext>
            </a:extLst>
          </p:cNvPr>
          <p:cNvSpPr txBox="1"/>
          <p:nvPr/>
        </p:nvSpPr>
        <p:spPr>
          <a:xfrm>
            <a:off x="3013525" y="5643418"/>
            <a:ext cx="2399760" cy="369332"/>
          </a:xfrm>
          <a:prstGeom prst="rect">
            <a:avLst/>
          </a:prstGeom>
          <a:noFill/>
        </p:spPr>
        <p:txBody>
          <a:bodyPr wrap="none" rtlCol="0">
            <a:spAutoFit/>
          </a:bodyPr>
          <a:lstStyle/>
          <a:p>
            <a:r>
              <a:rPr lang="en-US"/>
              <a:t>Sentiment classification</a:t>
            </a:r>
          </a:p>
        </p:txBody>
      </p:sp>
      <p:sp>
        <p:nvSpPr>
          <p:cNvPr id="7" name="TextBox 6">
            <a:extLst>
              <a:ext uri="{FF2B5EF4-FFF2-40B4-BE49-F238E27FC236}">
                <a16:creationId xmlns:a16="http://schemas.microsoft.com/office/drawing/2014/main" id="{BBBAEE94-F9EA-4D6F-B50B-2C05F467FD4F}"/>
              </a:ext>
            </a:extLst>
          </p:cNvPr>
          <p:cNvSpPr txBox="1"/>
          <p:nvPr/>
        </p:nvSpPr>
        <p:spPr>
          <a:xfrm>
            <a:off x="6486398" y="3145099"/>
            <a:ext cx="2992101" cy="369332"/>
          </a:xfrm>
          <a:prstGeom prst="rect">
            <a:avLst/>
          </a:prstGeom>
          <a:noFill/>
        </p:spPr>
        <p:txBody>
          <a:bodyPr wrap="none" rtlCol="0">
            <a:spAutoFit/>
          </a:bodyPr>
          <a:lstStyle/>
          <a:p>
            <a:r>
              <a:rPr lang="en-US"/>
              <a:t>Abusive content identification</a:t>
            </a:r>
          </a:p>
        </p:txBody>
      </p:sp>
      <p:sp>
        <p:nvSpPr>
          <p:cNvPr id="8" name="TextBox 7">
            <a:extLst>
              <a:ext uri="{FF2B5EF4-FFF2-40B4-BE49-F238E27FC236}">
                <a16:creationId xmlns:a16="http://schemas.microsoft.com/office/drawing/2014/main" id="{646AD70B-5937-4EB0-ADE8-891480FBB939}"/>
              </a:ext>
            </a:extLst>
          </p:cNvPr>
          <p:cNvSpPr txBox="1"/>
          <p:nvPr/>
        </p:nvSpPr>
        <p:spPr>
          <a:xfrm>
            <a:off x="6486398" y="5604021"/>
            <a:ext cx="3417089" cy="369332"/>
          </a:xfrm>
          <a:prstGeom prst="rect">
            <a:avLst/>
          </a:prstGeom>
          <a:noFill/>
        </p:spPr>
        <p:txBody>
          <a:bodyPr wrap="none" rtlCol="0">
            <a:spAutoFit/>
          </a:bodyPr>
          <a:lstStyle/>
          <a:p>
            <a:r>
              <a:rPr lang="en-US"/>
              <a:t>Uncertainty indicator classification</a:t>
            </a:r>
          </a:p>
        </p:txBody>
      </p:sp>
      <p:pic>
        <p:nvPicPr>
          <p:cNvPr id="9" name="Picture 8">
            <a:extLst>
              <a:ext uri="{FF2B5EF4-FFF2-40B4-BE49-F238E27FC236}">
                <a16:creationId xmlns:a16="http://schemas.microsoft.com/office/drawing/2014/main" id="{2ED6ED3C-C79B-48C0-A600-D4431D0B19A9}"/>
              </a:ext>
            </a:extLst>
          </p:cNvPr>
          <p:cNvPicPr>
            <a:picLocks noChangeAspect="1"/>
          </p:cNvPicPr>
          <p:nvPr/>
        </p:nvPicPr>
        <p:blipFill>
          <a:blip r:embed="rId2"/>
          <a:stretch>
            <a:fillRect/>
          </a:stretch>
        </p:blipFill>
        <p:spPr>
          <a:xfrm>
            <a:off x="1912088" y="1375419"/>
            <a:ext cx="3963493" cy="4198002"/>
          </a:xfrm>
          <a:prstGeom prst="rect">
            <a:avLst/>
          </a:prstGeom>
        </p:spPr>
      </p:pic>
      <p:pic>
        <p:nvPicPr>
          <p:cNvPr id="10" name="Picture 9">
            <a:extLst>
              <a:ext uri="{FF2B5EF4-FFF2-40B4-BE49-F238E27FC236}">
                <a16:creationId xmlns:a16="http://schemas.microsoft.com/office/drawing/2014/main" id="{A522E973-59CD-4BFA-898D-0A222312EBEB}"/>
              </a:ext>
            </a:extLst>
          </p:cNvPr>
          <p:cNvPicPr>
            <a:picLocks noChangeAspect="1"/>
          </p:cNvPicPr>
          <p:nvPr/>
        </p:nvPicPr>
        <p:blipFill>
          <a:blip r:embed="rId3"/>
          <a:stretch>
            <a:fillRect/>
          </a:stretch>
        </p:blipFill>
        <p:spPr>
          <a:xfrm>
            <a:off x="6129015" y="1375419"/>
            <a:ext cx="4593921" cy="1722166"/>
          </a:xfrm>
          <a:prstGeom prst="rect">
            <a:avLst/>
          </a:prstGeom>
        </p:spPr>
      </p:pic>
      <p:pic>
        <p:nvPicPr>
          <p:cNvPr id="11" name="Picture 10">
            <a:extLst>
              <a:ext uri="{FF2B5EF4-FFF2-40B4-BE49-F238E27FC236}">
                <a16:creationId xmlns:a16="http://schemas.microsoft.com/office/drawing/2014/main" id="{07F27E04-E708-4808-8B69-C1C239D0EB63}"/>
              </a:ext>
            </a:extLst>
          </p:cNvPr>
          <p:cNvPicPr>
            <a:picLocks noChangeAspect="1"/>
          </p:cNvPicPr>
          <p:nvPr/>
        </p:nvPicPr>
        <p:blipFill>
          <a:blip r:embed="rId4"/>
          <a:stretch>
            <a:fillRect/>
          </a:stretch>
        </p:blipFill>
        <p:spPr>
          <a:xfrm>
            <a:off x="6129014" y="3579526"/>
            <a:ext cx="4596441" cy="1827130"/>
          </a:xfrm>
          <a:prstGeom prst="rect">
            <a:avLst/>
          </a:prstGeom>
        </p:spPr>
      </p:pic>
      <p:sp>
        <p:nvSpPr>
          <p:cNvPr id="12" name="Rectangle 11">
            <a:extLst>
              <a:ext uri="{FF2B5EF4-FFF2-40B4-BE49-F238E27FC236}">
                <a16:creationId xmlns:a16="http://schemas.microsoft.com/office/drawing/2014/main" id="{B4E90EAB-78C3-47E3-ADC0-4B3AAA890EBF}"/>
              </a:ext>
            </a:extLst>
          </p:cNvPr>
          <p:cNvSpPr/>
          <p:nvPr/>
        </p:nvSpPr>
        <p:spPr>
          <a:xfrm>
            <a:off x="3730224" y="6082747"/>
            <a:ext cx="4731552" cy="369332"/>
          </a:xfrm>
          <a:prstGeom prst="rect">
            <a:avLst/>
          </a:prstGeom>
        </p:spPr>
        <p:txBody>
          <a:bodyPr wrap="none">
            <a:spAutoFit/>
          </a:bodyPr>
          <a:lstStyle/>
          <a:p>
            <a:r>
              <a:rPr lang="en-US">
                <a:hlinkClick r:id="rId5"/>
              </a:rPr>
              <a:t>https://github.com/socialmediaie/SocialMediaIE</a:t>
            </a:r>
            <a:endParaRPr lang="en-US"/>
          </a:p>
        </p:txBody>
      </p:sp>
    </p:spTree>
    <p:extLst>
      <p:ext uri="{BB962C8B-B14F-4D97-AF65-F5344CB8AC3E}">
        <p14:creationId xmlns:p14="http://schemas.microsoft.com/office/powerpoint/2010/main" val="913169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A35D-7E39-41D7-AD27-B6671740B1D8}"/>
              </a:ext>
            </a:extLst>
          </p:cNvPr>
          <p:cNvSpPr>
            <a:spLocks noGrp="1"/>
          </p:cNvSpPr>
          <p:nvPr>
            <p:ph type="title"/>
          </p:nvPr>
        </p:nvSpPr>
        <p:spPr/>
        <p:txBody>
          <a:bodyPr/>
          <a:lstStyle/>
          <a:p>
            <a:r>
              <a:rPr lang="en-US"/>
              <a:t>Sentiment classification results </a:t>
            </a:r>
            <a:r>
              <a:rPr lang="en-US" sz="1200">
                <a:solidFill>
                  <a:prstClr val="black"/>
                </a:solidFill>
                <a:hlinkClick r:id="rId2"/>
              </a:rPr>
              <a:t>https://github.com/socialmediaie/SocialMediaIE</a:t>
            </a:r>
            <a:r>
              <a:rPr lang="en-US" sz="1200">
                <a:solidFill>
                  <a:prstClr val="black"/>
                </a:solidFill>
              </a:rPr>
              <a:t>   </a:t>
            </a:r>
            <a:endParaRPr lang="en-US" sz="1200"/>
          </a:p>
        </p:txBody>
      </p:sp>
      <p:sp>
        <p:nvSpPr>
          <p:cNvPr id="3" name="Date Placeholder 2">
            <a:extLst>
              <a:ext uri="{FF2B5EF4-FFF2-40B4-BE49-F238E27FC236}">
                <a16:creationId xmlns:a16="http://schemas.microsoft.com/office/drawing/2014/main" id="{7313E349-A074-480A-94D5-E7B24D723F89}"/>
              </a:ext>
            </a:extLst>
          </p:cNvPr>
          <p:cNvSpPr>
            <a:spLocks noGrp="1"/>
          </p:cNvSpPr>
          <p:nvPr>
            <p:ph type="dt" sz="half" idx="10"/>
          </p:nvPr>
        </p:nvSpPr>
        <p:spPr/>
        <p:txBody>
          <a:bodyPr/>
          <a:lstStyle/>
          <a:p>
            <a:r>
              <a:rPr lang="en-US"/>
              <a:t>04/14/2021</a:t>
            </a:r>
          </a:p>
        </p:txBody>
      </p:sp>
      <p:sp>
        <p:nvSpPr>
          <p:cNvPr id="4" name="Footer Placeholder 3">
            <a:extLst>
              <a:ext uri="{FF2B5EF4-FFF2-40B4-BE49-F238E27FC236}">
                <a16:creationId xmlns:a16="http://schemas.microsoft.com/office/drawing/2014/main" id="{3F4831AF-325F-456C-9BA1-22F38F253116}"/>
              </a:ext>
            </a:extLst>
          </p:cNvPr>
          <p:cNvSpPr>
            <a:spLocks noGrp="1"/>
          </p:cNvSpPr>
          <p:nvPr>
            <p:ph type="ftr" sz="quarter" idx="11"/>
          </p:nvPr>
        </p:nvSpPr>
        <p:spPr/>
        <p:txBody>
          <a:bodyPr/>
          <a:lstStyle/>
          <a:p>
            <a:r>
              <a:rPr lang="en-US"/>
              <a:t>https://socialmediaie.github.io/tutorials/WWW2021/</a:t>
            </a:r>
          </a:p>
        </p:txBody>
      </p:sp>
      <p:sp>
        <p:nvSpPr>
          <p:cNvPr id="5" name="Slide Number Placeholder 4">
            <a:extLst>
              <a:ext uri="{FF2B5EF4-FFF2-40B4-BE49-F238E27FC236}">
                <a16:creationId xmlns:a16="http://schemas.microsoft.com/office/drawing/2014/main" id="{2D9A27E7-A0B0-4B59-97D3-5C8D4BC94084}"/>
              </a:ext>
            </a:extLst>
          </p:cNvPr>
          <p:cNvSpPr>
            <a:spLocks noGrp="1"/>
          </p:cNvSpPr>
          <p:nvPr>
            <p:ph type="sldNum" sz="quarter" idx="12"/>
          </p:nvPr>
        </p:nvSpPr>
        <p:spPr/>
        <p:txBody>
          <a:bodyPr/>
          <a:lstStyle/>
          <a:p>
            <a:r>
              <a:rPr lang="en-US"/>
              <a:t>Slide # </a:t>
            </a:r>
            <a:fld id="{0F14D27E-A21D-4919-B4C9-5AE757DC0389}" type="slidenum">
              <a:rPr lang="en-US" smtClean="0"/>
              <a:pPr/>
              <a:t>46</a:t>
            </a:fld>
            <a:endParaRPr lang="en-US"/>
          </a:p>
        </p:txBody>
      </p:sp>
      <p:pic>
        <p:nvPicPr>
          <p:cNvPr id="8" name="Picture 7">
            <a:extLst>
              <a:ext uri="{FF2B5EF4-FFF2-40B4-BE49-F238E27FC236}">
                <a16:creationId xmlns:a16="http://schemas.microsoft.com/office/drawing/2014/main" id="{B91C237A-48CD-44B4-9287-565328B40174}"/>
              </a:ext>
            </a:extLst>
          </p:cNvPr>
          <p:cNvPicPr>
            <a:picLocks noChangeAspect="1"/>
          </p:cNvPicPr>
          <p:nvPr/>
        </p:nvPicPr>
        <p:blipFill>
          <a:blip r:embed="rId3"/>
          <a:stretch>
            <a:fillRect/>
          </a:stretch>
        </p:blipFill>
        <p:spPr>
          <a:xfrm>
            <a:off x="1407177" y="1371480"/>
            <a:ext cx="9377646" cy="4933550"/>
          </a:xfrm>
          <a:prstGeom prst="rect">
            <a:avLst/>
          </a:prstGeom>
        </p:spPr>
      </p:pic>
    </p:spTree>
    <p:extLst>
      <p:ext uri="{BB962C8B-B14F-4D97-AF65-F5344CB8AC3E}">
        <p14:creationId xmlns:p14="http://schemas.microsoft.com/office/powerpoint/2010/main" val="3774350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13E349-A074-480A-94D5-E7B24D723F89}"/>
              </a:ext>
            </a:extLst>
          </p:cNvPr>
          <p:cNvSpPr>
            <a:spLocks noGrp="1"/>
          </p:cNvSpPr>
          <p:nvPr>
            <p:ph type="dt" sz="half" idx="10"/>
          </p:nvPr>
        </p:nvSpPr>
        <p:spPr/>
        <p:txBody>
          <a:bodyPr/>
          <a:lstStyle/>
          <a:p>
            <a:r>
              <a:rPr lang="en-US"/>
              <a:t>04/14/2021</a:t>
            </a:r>
          </a:p>
        </p:txBody>
      </p:sp>
      <p:sp>
        <p:nvSpPr>
          <p:cNvPr id="4" name="Footer Placeholder 3">
            <a:extLst>
              <a:ext uri="{FF2B5EF4-FFF2-40B4-BE49-F238E27FC236}">
                <a16:creationId xmlns:a16="http://schemas.microsoft.com/office/drawing/2014/main" id="{3F4831AF-325F-456C-9BA1-22F38F253116}"/>
              </a:ext>
            </a:extLst>
          </p:cNvPr>
          <p:cNvSpPr>
            <a:spLocks noGrp="1"/>
          </p:cNvSpPr>
          <p:nvPr>
            <p:ph type="ftr" sz="quarter" idx="11"/>
          </p:nvPr>
        </p:nvSpPr>
        <p:spPr/>
        <p:txBody>
          <a:bodyPr/>
          <a:lstStyle/>
          <a:p>
            <a:r>
              <a:rPr lang="en-US"/>
              <a:t>https://socialmediaie.github.io/tutorials/WWW2021/</a:t>
            </a:r>
          </a:p>
        </p:txBody>
      </p:sp>
      <p:sp>
        <p:nvSpPr>
          <p:cNvPr id="5" name="Slide Number Placeholder 4">
            <a:extLst>
              <a:ext uri="{FF2B5EF4-FFF2-40B4-BE49-F238E27FC236}">
                <a16:creationId xmlns:a16="http://schemas.microsoft.com/office/drawing/2014/main" id="{2D9A27E7-A0B0-4B59-97D3-5C8D4BC94084}"/>
              </a:ext>
            </a:extLst>
          </p:cNvPr>
          <p:cNvSpPr>
            <a:spLocks noGrp="1"/>
          </p:cNvSpPr>
          <p:nvPr>
            <p:ph type="sldNum" sz="quarter" idx="12"/>
          </p:nvPr>
        </p:nvSpPr>
        <p:spPr/>
        <p:txBody>
          <a:bodyPr/>
          <a:lstStyle/>
          <a:p>
            <a:r>
              <a:rPr lang="en-US"/>
              <a:t>Slide # </a:t>
            </a:r>
            <a:fld id="{0F14D27E-A21D-4919-B4C9-5AE757DC0389}" type="slidenum">
              <a:rPr lang="en-US" smtClean="0"/>
              <a:pPr/>
              <a:t>47</a:t>
            </a:fld>
            <a:endParaRPr lang="en-US"/>
          </a:p>
        </p:txBody>
      </p:sp>
      <p:pic>
        <p:nvPicPr>
          <p:cNvPr id="10" name="Picture 9">
            <a:extLst>
              <a:ext uri="{FF2B5EF4-FFF2-40B4-BE49-F238E27FC236}">
                <a16:creationId xmlns:a16="http://schemas.microsoft.com/office/drawing/2014/main" id="{2D00ACB9-A0DD-474C-94A6-D34AA6D5BAB4}"/>
              </a:ext>
            </a:extLst>
          </p:cNvPr>
          <p:cNvPicPr>
            <a:picLocks noChangeAspect="1"/>
          </p:cNvPicPr>
          <p:nvPr/>
        </p:nvPicPr>
        <p:blipFill>
          <a:blip r:embed="rId2"/>
          <a:stretch>
            <a:fillRect/>
          </a:stretch>
        </p:blipFill>
        <p:spPr>
          <a:xfrm>
            <a:off x="7516740" y="1389647"/>
            <a:ext cx="4067680" cy="4782460"/>
          </a:xfrm>
          <a:prstGeom prst="rect">
            <a:avLst/>
          </a:prstGeom>
        </p:spPr>
      </p:pic>
      <p:pic>
        <p:nvPicPr>
          <p:cNvPr id="12" name="Picture 11">
            <a:extLst>
              <a:ext uri="{FF2B5EF4-FFF2-40B4-BE49-F238E27FC236}">
                <a16:creationId xmlns:a16="http://schemas.microsoft.com/office/drawing/2014/main" id="{C14B15FE-792E-4D95-8DAB-BA2A5FDF9715}"/>
              </a:ext>
            </a:extLst>
          </p:cNvPr>
          <p:cNvPicPr>
            <a:picLocks noChangeAspect="1"/>
          </p:cNvPicPr>
          <p:nvPr/>
        </p:nvPicPr>
        <p:blipFill>
          <a:blip r:embed="rId3"/>
          <a:stretch>
            <a:fillRect/>
          </a:stretch>
        </p:blipFill>
        <p:spPr>
          <a:xfrm>
            <a:off x="945071" y="1389647"/>
            <a:ext cx="4329382" cy="4678228"/>
          </a:xfrm>
          <a:prstGeom prst="rect">
            <a:avLst/>
          </a:prstGeom>
        </p:spPr>
      </p:pic>
      <p:sp>
        <p:nvSpPr>
          <p:cNvPr id="13" name="Rectangle 12">
            <a:extLst>
              <a:ext uri="{FF2B5EF4-FFF2-40B4-BE49-F238E27FC236}">
                <a16:creationId xmlns:a16="http://schemas.microsoft.com/office/drawing/2014/main" id="{6363B930-02D9-4169-A14F-760D9003019B}"/>
              </a:ext>
            </a:extLst>
          </p:cNvPr>
          <p:cNvSpPr/>
          <p:nvPr/>
        </p:nvSpPr>
        <p:spPr>
          <a:xfrm>
            <a:off x="7516740" y="928194"/>
            <a:ext cx="2353465" cy="369332"/>
          </a:xfrm>
          <a:prstGeom prst="rect">
            <a:avLst/>
          </a:prstGeom>
        </p:spPr>
        <p:txBody>
          <a:bodyPr wrap="none">
            <a:spAutoFit/>
          </a:bodyPr>
          <a:lstStyle/>
          <a:p>
            <a:r>
              <a:rPr lang="en-US" b="1"/>
              <a:t>Uncertainty indicators </a:t>
            </a:r>
          </a:p>
        </p:txBody>
      </p:sp>
      <p:sp>
        <p:nvSpPr>
          <p:cNvPr id="14" name="Rectangle 13">
            <a:extLst>
              <a:ext uri="{FF2B5EF4-FFF2-40B4-BE49-F238E27FC236}">
                <a16:creationId xmlns:a16="http://schemas.microsoft.com/office/drawing/2014/main" id="{FDF52DF1-58AD-4E67-ADAF-726E47574BA5}"/>
              </a:ext>
            </a:extLst>
          </p:cNvPr>
          <p:cNvSpPr/>
          <p:nvPr/>
        </p:nvSpPr>
        <p:spPr>
          <a:xfrm>
            <a:off x="898757" y="843240"/>
            <a:ext cx="3052567" cy="369332"/>
          </a:xfrm>
          <a:prstGeom prst="rect">
            <a:avLst/>
          </a:prstGeom>
        </p:spPr>
        <p:txBody>
          <a:bodyPr wrap="none">
            <a:spAutoFit/>
          </a:bodyPr>
          <a:lstStyle/>
          <a:p>
            <a:r>
              <a:rPr lang="en-US" b="1"/>
              <a:t>Abusive content identification</a:t>
            </a:r>
          </a:p>
        </p:txBody>
      </p:sp>
      <p:sp>
        <p:nvSpPr>
          <p:cNvPr id="2" name="Rectangle 1">
            <a:extLst>
              <a:ext uri="{FF2B5EF4-FFF2-40B4-BE49-F238E27FC236}">
                <a16:creationId xmlns:a16="http://schemas.microsoft.com/office/drawing/2014/main" id="{9721797A-AE50-48CD-B18C-7CB2D886E71D}"/>
              </a:ext>
            </a:extLst>
          </p:cNvPr>
          <p:cNvSpPr/>
          <p:nvPr/>
        </p:nvSpPr>
        <p:spPr>
          <a:xfrm>
            <a:off x="3665570" y="381787"/>
            <a:ext cx="4731552" cy="369332"/>
          </a:xfrm>
          <a:prstGeom prst="rect">
            <a:avLst/>
          </a:prstGeom>
        </p:spPr>
        <p:txBody>
          <a:bodyPr wrap="none">
            <a:spAutoFit/>
          </a:bodyPr>
          <a:lstStyle/>
          <a:p>
            <a:r>
              <a:rPr lang="en-US">
                <a:hlinkClick r:id="rId4"/>
              </a:rPr>
              <a:t>https://github.com/socialmediaie/SocialMediaIE</a:t>
            </a:r>
            <a:endParaRPr lang="en-US"/>
          </a:p>
        </p:txBody>
      </p:sp>
    </p:spTree>
    <p:extLst>
      <p:ext uri="{BB962C8B-B14F-4D97-AF65-F5344CB8AC3E}">
        <p14:creationId xmlns:p14="http://schemas.microsoft.com/office/powerpoint/2010/main" val="1344839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51B637-3B3A-4F33-8755-6A89C53A454E}"/>
              </a:ext>
            </a:extLst>
          </p:cNvPr>
          <p:cNvSpPr>
            <a:spLocks noGrp="1"/>
          </p:cNvSpPr>
          <p:nvPr>
            <p:ph type="title"/>
          </p:nvPr>
        </p:nvSpPr>
        <p:spPr>
          <a:xfrm>
            <a:off x="838201" y="365125"/>
            <a:ext cx="2094344" cy="1325563"/>
          </a:xfrm>
        </p:spPr>
        <p:txBody>
          <a:bodyPr>
            <a:noAutofit/>
          </a:bodyPr>
          <a:lstStyle/>
          <a:p>
            <a:r>
              <a:rPr lang="en-US" sz="2800"/>
              <a:t>Label embeddings</a:t>
            </a:r>
          </a:p>
        </p:txBody>
      </p:sp>
      <p:sp>
        <p:nvSpPr>
          <p:cNvPr id="4" name="Date Placeholder 3">
            <a:extLst>
              <a:ext uri="{FF2B5EF4-FFF2-40B4-BE49-F238E27FC236}">
                <a16:creationId xmlns:a16="http://schemas.microsoft.com/office/drawing/2014/main" id="{85A94774-47A1-45CD-8150-FF438C7A3E29}"/>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2C3BFB6B-07B7-4F3B-B9B8-6F3D2EB88155}"/>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346C5F84-6218-4C4E-B93D-B51E4DD9639C}"/>
              </a:ext>
            </a:extLst>
          </p:cNvPr>
          <p:cNvSpPr>
            <a:spLocks noGrp="1"/>
          </p:cNvSpPr>
          <p:nvPr>
            <p:ph type="sldNum" sz="quarter" idx="12"/>
          </p:nvPr>
        </p:nvSpPr>
        <p:spPr/>
        <p:txBody>
          <a:bodyPr/>
          <a:lstStyle/>
          <a:p>
            <a:r>
              <a:rPr lang="en-US"/>
              <a:t>Slide # </a:t>
            </a:r>
            <a:fld id="{16F0D6D7-9017-4FCA-AB63-0CDDE3E70584}" type="slidenum">
              <a:rPr lang="en-US" smtClean="0"/>
              <a:pPr/>
              <a:t>48</a:t>
            </a:fld>
            <a:endParaRPr lang="en-US"/>
          </a:p>
        </p:txBody>
      </p:sp>
      <p:grpSp>
        <p:nvGrpSpPr>
          <p:cNvPr id="14" name="Group 13">
            <a:extLst>
              <a:ext uri="{FF2B5EF4-FFF2-40B4-BE49-F238E27FC236}">
                <a16:creationId xmlns:a16="http://schemas.microsoft.com/office/drawing/2014/main" id="{723054FF-B38A-46E8-A1C2-828574BC4950}"/>
              </a:ext>
            </a:extLst>
          </p:cNvPr>
          <p:cNvGrpSpPr/>
          <p:nvPr/>
        </p:nvGrpSpPr>
        <p:grpSpPr>
          <a:xfrm>
            <a:off x="2932545" y="39561"/>
            <a:ext cx="9222801" cy="6360832"/>
            <a:chOff x="2932545" y="44022"/>
            <a:chExt cx="9222801" cy="6360832"/>
          </a:xfrm>
        </p:grpSpPr>
        <p:pic>
          <p:nvPicPr>
            <p:cNvPr id="8" name="Picture 7">
              <a:extLst>
                <a:ext uri="{FF2B5EF4-FFF2-40B4-BE49-F238E27FC236}">
                  <a16:creationId xmlns:a16="http://schemas.microsoft.com/office/drawing/2014/main" id="{FCC7753C-BE93-4306-B39B-8D3985875EED}"/>
                </a:ext>
              </a:extLst>
            </p:cNvPr>
            <p:cNvPicPr>
              <a:picLocks noChangeAspect="1"/>
            </p:cNvPicPr>
            <p:nvPr/>
          </p:nvPicPr>
          <p:blipFill>
            <a:blip r:embed="rId2"/>
            <a:stretch>
              <a:fillRect/>
            </a:stretch>
          </p:blipFill>
          <p:spPr>
            <a:xfrm>
              <a:off x="2932545" y="44022"/>
              <a:ext cx="9222801" cy="6360832"/>
            </a:xfrm>
            <a:prstGeom prst="rect">
              <a:avLst/>
            </a:prstGeom>
          </p:spPr>
        </p:pic>
        <p:sp>
          <p:nvSpPr>
            <p:cNvPr id="3" name="Freeform: Shape 2">
              <a:extLst>
                <a:ext uri="{FF2B5EF4-FFF2-40B4-BE49-F238E27FC236}">
                  <a16:creationId xmlns:a16="http://schemas.microsoft.com/office/drawing/2014/main" id="{32B582AB-EDE5-4172-A3F6-1DB2651D822B}"/>
                </a:ext>
              </a:extLst>
            </p:cNvPr>
            <p:cNvSpPr/>
            <p:nvPr/>
          </p:nvSpPr>
          <p:spPr>
            <a:xfrm>
              <a:off x="4901609" y="101009"/>
              <a:ext cx="3035596" cy="2418907"/>
            </a:xfrm>
            <a:custGeom>
              <a:avLst/>
              <a:gdLst>
                <a:gd name="connsiteX0" fmla="*/ 0 w 3035596"/>
                <a:gd name="connsiteY0" fmla="*/ 887819 h 2418907"/>
                <a:gd name="connsiteX1" fmla="*/ 1031358 w 3035596"/>
                <a:gd name="connsiteY1" fmla="*/ 0 h 2418907"/>
                <a:gd name="connsiteX2" fmla="*/ 2663456 w 3035596"/>
                <a:gd name="connsiteY2" fmla="*/ 116958 h 2418907"/>
                <a:gd name="connsiteX3" fmla="*/ 3035596 w 3035596"/>
                <a:gd name="connsiteY3" fmla="*/ 1919177 h 2418907"/>
                <a:gd name="connsiteX4" fmla="*/ 1461977 w 3035596"/>
                <a:gd name="connsiteY4" fmla="*/ 2418907 h 2418907"/>
                <a:gd name="connsiteX5" fmla="*/ 0 w 3035596"/>
                <a:gd name="connsiteY5" fmla="*/ 887819 h 24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596" h="2418907">
                  <a:moveTo>
                    <a:pt x="0" y="887819"/>
                  </a:moveTo>
                  <a:lnTo>
                    <a:pt x="1031358" y="0"/>
                  </a:lnTo>
                  <a:lnTo>
                    <a:pt x="2663456" y="116958"/>
                  </a:lnTo>
                  <a:lnTo>
                    <a:pt x="3035596" y="1919177"/>
                  </a:lnTo>
                  <a:lnTo>
                    <a:pt x="1461977" y="2418907"/>
                  </a:lnTo>
                  <a:lnTo>
                    <a:pt x="0" y="887819"/>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9D00610A-8133-48AC-9A24-1CE357DD032B}"/>
                </a:ext>
              </a:extLst>
            </p:cNvPr>
            <p:cNvSpPr/>
            <p:nvPr/>
          </p:nvSpPr>
          <p:spPr>
            <a:xfrm>
              <a:off x="7511902" y="2137144"/>
              <a:ext cx="2503968" cy="2477386"/>
            </a:xfrm>
            <a:custGeom>
              <a:avLst/>
              <a:gdLst>
                <a:gd name="connsiteX0" fmla="*/ 0 w 2503968"/>
                <a:gd name="connsiteY0" fmla="*/ 249865 h 2477386"/>
                <a:gd name="connsiteX1" fmla="*/ 1669312 w 2503968"/>
                <a:gd name="connsiteY1" fmla="*/ 0 h 2477386"/>
                <a:gd name="connsiteX2" fmla="*/ 2503968 w 2503968"/>
                <a:gd name="connsiteY2" fmla="*/ 1908544 h 2477386"/>
                <a:gd name="connsiteX3" fmla="*/ 611372 w 2503968"/>
                <a:gd name="connsiteY3" fmla="*/ 2477386 h 2477386"/>
                <a:gd name="connsiteX4" fmla="*/ 0 w 2503968"/>
                <a:gd name="connsiteY4" fmla="*/ 249865 h 2477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968" h="2477386">
                  <a:moveTo>
                    <a:pt x="0" y="249865"/>
                  </a:moveTo>
                  <a:lnTo>
                    <a:pt x="1669312" y="0"/>
                  </a:lnTo>
                  <a:lnTo>
                    <a:pt x="2503968" y="1908544"/>
                  </a:lnTo>
                  <a:lnTo>
                    <a:pt x="611372" y="2477386"/>
                  </a:lnTo>
                  <a:lnTo>
                    <a:pt x="0" y="249865"/>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DE727D7-EA28-43BD-82A3-E8D45B2898ED}"/>
                </a:ext>
              </a:extLst>
            </p:cNvPr>
            <p:cNvSpPr/>
            <p:nvPr/>
          </p:nvSpPr>
          <p:spPr>
            <a:xfrm>
              <a:off x="3864935" y="2812312"/>
              <a:ext cx="1828800" cy="2147776"/>
            </a:xfrm>
            <a:custGeom>
              <a:avLst/>
              <a:gdLst>
                <a:gd name="connsiteX0" fmla="*/ 148856 w 1828800"/>
                <a:gd name="connsiteY0" fmla="*/ 489097 h 2147776"/>
                <a:gd name="connsiteX1" fmla="*/ 1541721 w 1828800"/>
                <a:gd name="connsiteY1" fmla="*/ 0 h 2147776"/>
                <a:gd name="connsiteX2" fmla="*/ 1828800 w 1828800"/>
                <a:gd name="connsiteY2" fmla="*/ 372139 h 2147776"/>
                <a:gd name="connsiteX3" fmla="*/ 1137684 w 1828800"/>
                <a:gd name="connsiteY3" fmla="*/ 2147776 h 2147776"/>
                <a:gd name="connsiteX4" fmla="*/ 0 w 1828800"/>
                <a:gd name="connsiteY4" fmla="*/ 1366283 h 2147776"/>
                <a:gd name="connsiteX5" fmla="*/ 148856 w 1828800"/>
                <a:gd name="connsiteY5" fmla="*/ 489097 h 214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2147776">
                  <a:moveTo>
                    <a:pt x="148856" y="489097"/>
                  </a:moveTo>
                  <a:lnTo>
                    <a:pt x="1541721" y="0"/>
                  </a:lnTo>
                  <a:lnTo>
                    <a:pt x="1828800" y="372139"/>
                  </a:lnTo>
                  <a:lnTo>
                    <a:pt x="1137684" y="2147776"/>
                  </a:lnTo>
                  <a:lnTo>
                    <a:pt x="0" y="1366283"/>
                  </a:lnTo>
                  <a:lnTo>
                    <a:pt x="148856" y="489097"/>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8D2E81C-A402-4ACF-8200-730D66159066}"/>
                </a:ext>
              </a:extLst>
            </p:cNvPr>
            <p:cNvGrpSpPr/>
            <p:nvPr/>
          </p:nvGrpSpPr>
          <p:grpSpPr>
            <a:xfrm>
              <a:off x="5013251" y="2004237"/>
              <a:ext cx="3359889" cy="1244010"/>
              <a:chOff x="5013251" y="2004237"/>
              <a:chExt cx="3359889" cy="1244010"/>
            </a:xfrm>
          </p:grpSpPr>
          <p:cxnSp>
            <p:nvCxnSpPr>
              <p:cNvPr id="12" name="Straight Arrow Connector 11">
                <a:extLst>
                  <a:ext uri="{FF2B5EF4-FFF2-40B4-BE49-F238E27FC236}">
                    <a16:creationId xmlns:a16="http://schemas.microsoft.com/office/drawing/2014/main" id="{6DFE3706-16EB-4C0F-BDB5-83156F84137C}"/>
                  </a:ext>
                </a:extLst>
              </p:cNvPr>
              <p:cNvCxnSpPr/>
              <p:nvPr/>
            </p:nvCxnSpPr>
            <p:spPr>
              <a:xfrm flipV="1">
                <a:off x="5013251" y="2004237"/>
                <a:ext cx="2142461" cy="101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C6C10E-B8C5-4DFB-9B41-95DB621963F8}"/>
                  </a:ext>
                </a:extLst>
              </p:cNvPr>
              <p:cNvCxnSpPr>
                <a:cxnSpLocks/>
              </p:cNvCxnSpPr>
              <p:nvPr/>
            </p:nvCxnSpPr>
            <p:spPr>
              <a:xfrm>
                <a:off x="7155712" y="2004237"/>
                <a:ext cx="1217428" cy="12440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2A21DBF-F35D-4FA9-8D50-B9AB5BE10414}"/>
                </a:ext>
              </a:extLst>
            </p:cNvPr>
            <p:cNvGrpSpPr/>
            <p:nvPr/>
          </p:nvGrpSpPr>
          <p:grpSpPr>
            <a:xfrm>
              <a:off x="4224948" y="1310462"/>
              <a:ext cx="4424638" cy="2102589"/>
              <a:chOff x="5013251" y="917058"/>
              <a:chExt cx="4424638" cy="2102589"/>
            </a:xfrm>
          </p:grpSpPr>
          <p:cxnSp>
            <p:nvCxnSpPr>
              <p:cNvPr id="18" name="Straight Arrow Connector 17">
                <a:extLst>
                  <a:ext uri="{FF2B5EF4-FFF2-40B4-BE49-F238E27FC236}">
                    <a16:creationId xmlns:a16="http://schemas.microsoft.com/office/drawing/2014/main" id="{D73CDF33-2AD1-4EFC-AAEB-09E60A54830D}"/>
                  </a:ext>
                </a:extLst>
              </p:cNvPr>
              <p:cNvCxnSpPr>
                <a:cxnSpLocks/>
              </p:cNvCxnSpPr>
              <p:nvPr/>
            </p:nvCxnSpPr>
            <p:spPr>
              <a:xfrm flipV="1">
                <a:off x="5013251" y="956930"/>
                <a:ext cx="2929272" cy="2062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D9206FC-4670-4DDE-809A-9AAF0CEEAE74}"/>
                  </a:ext>
                </a:extLst>
              </p:cNvPr>
              <p:cNvCxnSpPr>
                <a:cxnSpLocks/>
              </p:cNvCxnSpPr>
              <p:nvPr/>
            </p:nvCxnSpPr>
            <p:spPr>
              <a:xfrm>
                <a:off x="7944015" y="917058"/>
                <a:ext cx="1493874" cy="11403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12372ED-54E4-4C81-B484-1AC8025B7116}"/>
                </a:ext>
              </a:extLst>
            </p:cNvPr>
            <p:cNvGrpSpPr/>
            <p:nvPr/>
          </p:nvGrpSpPr>
          <p:grpSpPr>
            <a:xfrm>
              <a:off x="4804144" y="2137144"/>
              <a:ext cx="2787503" cy="1929811"/>
              <a:chOff x="4651744" y="1984744"/>
              <a:chExt cx="2787503" cy="1929811"/>
            </a:xfrm>
          </p:grpSpPr>
          <p:cxnSp>
            <p:nvCxnSpPr>
              <p:cNvPr id="24" name="Straight Arrow Connector 23">
                <a:extLst>
                  <a:ext uri="{FF2B5EF4-FFF2-40B4-BE49-F238E27FC236}">
                    <a16:creationId xmlns:a16="http://schemas.microsoft.com/office/drawing/2014/main" id="{0C401206-BB87-417D-BFC4-61F8711A4183}"/>
                  </a:ext>
                </a:extLst>
              </p:cNvPr>
              <p:cNvCxnSpPr>
                <a:cxnSpLocks/>
              </p:cNvCxnSpPr>
              <p:nvPr/>
            </p:nvCxnSpPr>
            <p:spPr>
              <a:xfrm flipV="1">
                <a:off x="4651744" y="1984744"/>
                <a:ext cx="1566252" cy="1929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A15C78-3C52-423C-8657-94372E33F543}"/>
                  </a:ext>
                </a:extLst>
              </p:cNvPr>
              <p:cNvCxnSpPr>
                <a:cxnSpLocks/>
              </p:cNvCxnSpPr>
              <p:nvPr/>
            </p:nvCxnSpPr>
            <p:spPr>
              <a:xfrm>
                <a:off x="6217996" y="2032591"/>
                <a:ext cx="1221251" cy="467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14ADEC4B-177B-408F-8C15-E16FBB6CA0FF}"/>
                </a:ext>
              </a:extLst>
            </p:cNvPr>
            <p:cNvGrpSpPr/>
            <p:nvPr/>
          </p:nvGrpSpPr>
          <p:grpSpPr>
            <a:xfrm>
              <a:off x="4189228" y="1033713"/>
              <a:ext cx="4783159" cy="2948182"/>
              <a:chOff x="4712903" y="637354"/>
              <a:chExt cx="3668411" cy="3163125"/>
            </a:xfrm>
          </p:grpSpPr>
          <p:cxnSp>
            <p:nvCxnSpPr>
              <p:cNvPr id="32" name="Straight Arrow Connector 31">
                <a:extLst>
                  <a:ext uri="{FF2B5EF4-FFF2-40B4-BE49-F238E27FC236}">
                    <a16:creationId xmlns:a16="http://schemas.microsoft.com/office/drawing/2014/main" id="{12FD35C9-6E70-4BFE-9E22-9365D8207E83}"/>
                  </a:ext>
                </a:extLst>
              </p:cNvPr>
              <p:cNvCxnSpPr>
                <a:cxnSpLocks/>
              </p:cNvCxnSpPr>
              <p:nvPr/>
            </p:nvCxnSpPr>
            <p:spPr>
              <a:xfrm flipV="1">
                <a:off x="4712903" y="637354"/>
                <a:ext cx="1840571" cy="3163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0D9881-BC34-4E09-A582-827A9D4A4E81}"/>
                  </a:ext>
                </a:extLst>
              </p:cNvPr>
              <p:cNvCxnSpPr>
                <a:cxnSpLocks/>
              </p:cNvCxnSpPr>
              <p:nvPr/>
            </p:nvCxnSpPr>
            <p:spPr>
              <a:xfrm>
                <a:off x="6580869" y="720387"/>
                <a:ext cx="1800445" cy="221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415795EE-C541-4BD9-AC2E-5713B1F40875}"/>
              </a:ext>
            </a:extLst>
          </p:cNvPr>
          <p:cNvSpPr/>
          <p:nvPr/>
        </p:nvSpPr>
        <p:spPr>
          <a:xfrm>
            <a:off x="317388" y="6078052"/>
            <a:ext cx="3212739" cy="276999"/>
          </a:xfrm>
          <a:prstGeom prst="rect">
            <a:avLst/>
          </a:prstGeom>
        </p:spPr>
        <p:txBody>
          <a:bodyPr wrap="none">
            <a:spAutoFit/>
          </a:bodyPr>
          <a:lstStyle/>
          <a:p>
            <a:r>
              <a:rPr lang="en-US" sz="1200">
                <a:hlinkClick r:id="rId3"/>
              </a:rPr>
              <a:t>https://github.com/socialmediaie/SocialMediaIE</a:t>
            </a:r>
            <a:endParaRPr lang="en-US" sz="1200"/>
          </a:p>
        </p:txBody>
      </p:sp>
      <p:sp>
        <p:nvSpPr>
          <p:cNvPr id="26" name="TextBox 25">
            <a:extLst>
              <a:ext uri="{FF2B5EF4-FFF2-40B4-BE49-F238E27FC236}">
                <a16:creationId xmlns:a16="http://schemas.microsoft.com/office/drawing/2014/main" id="{C5DC987E-286C-410D-B9E3-1A6CDA7B1FBA}"/>
              </a:ext>
            </a:extLst>
          </p:cNvPr>
          <p:cNvSpPr txBox="1"/>
          <p:nvPr/>
        </p:nvSpPr>
        <p:spPr>
          <a:xfrm>
            <a:off x="401987" y="1537314"/>
            <a:ext cx="2645735" cy="2585323"/>
          </a:xfrm>
          <a:prstGeom prst="rect">
            <a:avLst/>
          </a:prstGeom>
          <a:noFill/>
        </p:spPr>
        <p:txBody>
          <a:bodyPr wrap="square" rtlCol="0">
            <a:spAutoFit/>
          </a:bodyPr>
          <a:lstStyle/>
          <a:p>
            <a:pPr marL="285750" indent="-285750">
              <a:buFont typeface="Arial" panose="020B0604020202020204" pitchFamily="34" charset="0"/>
              <a:buChar char="•"/>
            </a:pPr>
            <a:r>
              <a:rPr lang="en-US"/>
              <a:t>MDMT model learns similarity between labels without this knowledge being encoded in the model</a:t>
            </a:r>
          </a:p>
          <a:p>
            <a:pPr marL="285750" indent="-285750">
              <a:buFont typeface="Arial" panose="020B0604020202020204" pitchFamily="34" charset="0"/>
              <a:buChar char="•"/>
            </a:pPr>
            <a:r>
              <a:rPr lang="en-US"/>
              <a:t>This leads to consistent relationship between similar labels across datasets</a:t>
            </a:r>
          </a:p>
        </p:txBody>
      </p:sp>
    </p:spTree>
    <p:extLst>
      <p:ext uri="{BB962C8B-B14F-4D97-AF65-F5344CB8AC3E}">
        <p14:creationId xmlns:p14="http://schemas.microsoft.com/office/powerpoint/2010/main" val="4067161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B556-CA8D-4363-9DDD-6F4EBAF743E1}"/>
              </a:ext>
            </a:extLst>
          </p:cNvPr>
          <p:cNvSpPr>
            <a:spLocks noGrp="1"/>
          </p:cNvSpPr>
          <p:nvPr>
            <p:ph type="title"/>
          </p:nvPr>
        </p:nvSpPr>
        <p:spPr/>
        <p:txBody>
          <a:bodyPr>
            <a:normAutofit/>
          </a:bodyPr>
          <a:lstStyle/>
          <a:p>
            <a:pPr lvl="0">
              <a:lnSpc>
                <a:spcPct val="100000"/>
              </a:lnSpc>
              <a:spcBef>
                <a:spcPts val="0"/>
              </a:spcBef>
            </a:pPr>
            <a:r>
              <a:rPr lang="en-US"/>
              <a:t>Web based UI </a:t>
            </a:r>
            <a:r>
              <a:rPr lang="en-US" sz="1200">
                <a:solidFill>
                  <a:prstClr val="black"/>
                </a:solidFill>
                <a:latin typeface="Calibri" panose="020F0502020204030204"/>
                <a:ea typeface="+mn-ea"/>
                <a:cs typeface="+mn-cs"/>
                <a:hlinkClick r:id="rId2"/>
              </a:rPr>
              <a:t>https://github.com/socialmediaie/SocialMediaIE</a:t>
            </a:r>
            <a:r>
              <a:rPr lang="en-US" sz="1200">
                <a:solidFill>
                  <a:prstClr val="black"/>
                </a:solidFill>
                <a:latin typeface="Calibri" panose="020F0502020204030204"/>
                <a:ea typeface="+mn-ea"/>
                <a:cs typeface="+mn-cs"/>
              </a:rPr>
              <a:t> </a:t>
            </a:r>
            <a:endParaRPr lang="en-US"/>
          </a:p>
        </p:txBody>
      </p:sp>
      <p:sp>
        <p:nvSpPr>
          <p:cNvPr id="4" name="Date Placeholder 3">
            <a:extLst>
              <a:ext uri="{FF2B5EF4-FFF2-40B4-BE49-F238E27FC236}">
                <a16:creationId xmlns:a16="http://schemas.microsoft.com/office/drawing/2014/main" id="{C6F82BAD-6E4C-4D01-902F-DF953831103B}"/>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118E9ED2-7599-4CFE-94E2-8D001F34F120}"/>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6E7176D1-2EC4-42C2-B7EA-CBCD7F88CD6F}"/>
              </a:ext>
            </a:extLst>
          </p:cNvPr>
          <p:cNvSpPr>
            <a:spLocks noGrp="1"/>
          </p:cNvSpPr>
          <p:nvPr>
            <p:ph type="sldNum" sz="quarter" idx="12"/>
          </p:nvPr>
        </p:nvSpPr>
        <p:spPr/>
        <p:txBody>
          <a:bodyPr/>
          <a:lstStyle/>
          <a:p>
            <a:r>
              <a:rPr lang="en-US"/>
              <a:t>Slide # </a:t>
            </a:r>
            <a:fld id="{16F0D6D7-9017-4FCA-AB63-0CDDE3E70584}" type="slidenum">
              <a:rPr lang="en-US" smtClean="0"/>
              <a:pPr/>
              <a:t>49</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9C3C23FC-1904-4221-84F4-9C77B67E4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8940"/>
            <a:ext cx="12192000" cy="5152919"/>
          </a:xfrm>
          <a:prstGeom prst="rect">
            <a:avLst/>
          </a:prstGeom>
        </p:spPr>
      </p:pic>
    </p:spTree>
    <p:extLst>
      <p:ext uri="{BB962C8B-B14F-4D97-AF65-F5344CB8AC3E}">
        <p14:creationId xmlns:p14="http://schemas.microsoft.com/office/powerpoint/2010/main" val="2799679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4540CB-BC1B-4BC7-B1E5-1BDC74E6FCE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Information extraction </a:t>
            </a:r>
            <a:r>
              <a:rPr lang="en-US" sz="2000">
                <a:hlinkClick r:id="rId2"/>
              </a:rPr>
              <a:t>https://shubhanshu.com/phd_thesis/</a:t>
            </a:r>
            <a:endParaRPr lang="en-US" sz="2000"/>
          </a:p>
        </p:txBody>
      </p:sp>
      <p:pic>
        <p:nvPicPr>
          <p:cNvPr id="5" name="Picture 4">
            <a:extLst>
              <a:ext uri="{FF2B5EF4-FFF2-40B4-BE49-F238E27FC236}">
                <a16:creationId xmlns:a16="http://schemas.microsoft.com/office/drawing/2014/main" id="{BC749ABC-9443-4FAE-9BA1-BE107AC5B609}"/>
              </a:ext>
            </a:extLst>
          </p:cNvPr>
          <p:cNvPicPr>
            <a:picLocks noChangeAspect="1"/>
          </p:cNvPicPr>
          <p:nvPr/>
        </p:nvPicPr>
        <p:blipFill>
          <a:blip r:embed="rId3"/>
          <a:stretch>
            <a:fillRect/>
          </a:stretch>
        </p:blipFill>
        <p:spPr>
          <a:xfrm>
            <a:off x="734103" y="1318776"/>
            <a:ext cx="10723793" cy="4054191"/>
          </a:xfrm>
          <a:prstGeom prst="rect">
            <a:avLst/>
          </a:prstGeom>
        </p:spPr>
      </p:pic>
      <p:sp>
        <p:nvSpPr>
          <p:cNvPr id="6" name="Rectangle 5">
            <a:extLst>
              <a:ext uri="{FF2B5EF4-FFF2-40B4-BE49-F238E27FC236}">
                <a16:creationId xmlns:a16="http://schemas.microsoft.com/office/drawing/2014/main" id="{6A8EA2F4-9F7A-4753-815A-84A5659A6C62}"/>
              </a:ext>
            </a:extLst>
          </p:cNvPr>
          <p:cNvSpPr/>
          <p:nvPr/>
        </p:nvSpPr>
        <p:spPr>
          <a:xfrm>
            <a:off x="734103" y="5430426"/>
            <a:ext cx="10723793" cy="923330"/>
          </a:xfrm>
          <a:prstGeom prst="rect">
            <a:avLst/>
          </a:prstGeom>
        </p:spPr>
        <p:txBody>
          <a:bodyPr wrap="square">
            <a:spAutoFit/>
          </a:bodyPr>
          <a:lstStyle/>
          <a:p>
            <a:pPr algn="ctr"/>
            <a:r>
              <a:rPr lang="en-US" i="1"/>
              <a:t>“Information Extraction refers to the automatic extraction of structured information such as entities, relationships between entities, and attributes describing entities from unstructured sources.” </a:t>
            </a:r>
          </a:p>
          <a:p>
            <a:pPr algn="ctr"/>
            <a:r>
              <a:rPr lang="en-US" i="1"/>
              <a:t>– (</a:t>
            </a:r>
            <a:r>
              <a:rPr lang="en-US" i="1" err="1"/>
              <a:t>Sarawagi</a:t>
            </a:r>
            <a:r>
              <a:rPr lang="en-US" i="1"/>
              <a:t>, 2008)</a:t>
            </a:r>
            <a:endParaRPr lang="en-US"/>
          </a:p>
        </p:txBody>
      </p:sp>
      <p:sp>
        <p:nvSpPr>
          <p:cNvPr id="2" name="Date Placeholder 1">
            <a:extLst>
              <a:ext uri="{FF2B5EF4-FFF2-40B4-BE49-F238E27FC236}">
                <a16:creationId xmlns:a16="http://schemas.microsoft.com/office/drawing/2014/main" id="{EFF88B8D-6D12-45A4-9E83-D360E79D6AB0}"/>
              </a:ext>
            </a:extLst>
          </p:cNvPr>
          <p:cNvSpPr>
            <a:spLocks noGrp="1"/>
          </p:cNvSpPr>
          <p:nvPr>
            <p:ph type="dt" sz="half" idx="10"/>
          </p:nvPr>
        </p:nvSpPr>
        <p:spPr/>
        <p:txBody>
          <a:bodyPr/>
          <a:lstStyle/>
          <a:p>
            <a:r>
              <a:rPr lang="en-US"/>
              <a:t>04/14/2021</a:t>
            </a:r>
          </a:p>
        </p:txBody>
      </p:sp>
      <p:sp>
        <p:nvSpPr>
          <p:cNvPr id="3" name="Footer Placeholder 2">
            <a:extLst>
              <a:ext uri="{FF2B5EF4-FFF2-40B4-BE49-F238E27FC236}">
                <a16:creationId xmlns:a16="http://schemas.microsoft.com/office/drawing/2014/main" id="{152F15B4-E417-467C-A08E-D991559EE42F}"/>
              </a:ext>
            </a:extLst>
          </p:cNvPr>
          <p:cNvSpPr>
            <a:spLocks noGrp="1"/>
          </p:cNvSpPr>
          <p:nvPr>
            <p:ph type="ftr" sz="quarter" idx="11"/>
          </p:nvPr>
        </p:nvSpPr>
        <p:spPr/>
        <p:txBody>
          <a:bodyPr/>
          <a:lstStyle/>
          <a:p>
            <a:r>
              <a:rPr lang="en-US"/>
              <a:t>https://socialmediaie.github.io/tutorials/WWW2021/</a:t>
            </a:r>
          </a:p>
        </p:txBody>
      </p:sp>
      <p:sp>
        <p:nvSpPr>
          <p:cNvPr id="7" name="Slide Number Placeholder 6">
            <a:extLst>
              <a:ext uri="{FF2B5EF4-FFF2-40B4-BE49-F238E27FC236}">
                <a16:creationId xmlns:a16="http://schemas.microsoft.com/office/drawing/2014/main" id="{7EB8E515-3E36-4A2B-ACAF-4A3675FF8489}"/>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2852434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01CF-96E1-4FBB-818F-2C950499FBB9}"/>
              </a:ext>
            </a:extLst>
          </p:cNvPr>
          <p:cNvSpPr>
            <a:spLocks noGrp="1"/>
          </p:cNvSpPr>
          <p:nvPr>
            <p:ph type="title"/>
          </p:nvPr>
        </p:nvSpPr>
        <p:spPr/>
        <p:txBody>
          <a:bodyPr/>
          <a:lstStyle/>
          <a:p>
            <a:r>
              <a:rPr lang="en-US"/>
              <a:t>Incremental learning of text classifiers with human-in-the-loop</a:t>
            </a:r>
          </a:p>
        </p:txBody>
      </p:sp>
      <p:sp>
        <p:nvSpPr>
          <p:cNvPr id="3" name="Content Placeholder 2">
            <a:extLst>
              <a:ext uri="{FF2B5EF4-FFF2-40B4-BE49-F238E27FC236}">
                <a16:creationId xmlns:a16="http://schemas.microsoft.com/office/drawing/2014/main" id="{11E3DD57-E186-492E-9A52-8C1605114843}"/>
              </a:ext>
            </a:extLst>
          </p:cNvPr>
          <p:cNvSpPr>
            <a:spLocks noGrp="1"/>
          </p:cNvSpPr>
          <p:nvPr>
            <p:ph idx="1"/>
          </p:nvPr>
        </p:nvSpPr>
        <p:spPr/>
        <p:txBody>
          <a:bodyPr/>
          <a:lstStyle/>
          <a:p>
            <a:r>
              <a:rPr lang="en-US"/>
              <a:t>Given a large unlabeled corpus, can we label it efficiently using fewer human annotations?</a:t>
            </a:r>
          </a:p>
          <a:p>
            <a:r>
              <a:rPr lang="en-US"/>
              <a:t>Can existing models be updated efficiently to work with new data?</a:t>
            </a:r>
          </a:p>
          <a:p>
            <a:r>
              <a:rPr lang="en-US"/>
              <a:t>Proposal:</a:t>
            </a:r>
          </a:p>
          <a:p>
            <a:pPr lvl="1"/>
            <a:r>
              <a:rPr lang="en-US"/>
              <a:t>Use active learning for data labeling</a:t>
            </a:r>
          </a:p>
          <a:p>
            <a:pPr lvl="1"/>
            <a:r>
              <a:rPr lang="en-US"/>
              <a:t>Use incremental learning algorithms for model updates</a:t>
            </a:r>
          </a:p>
          <a:p>
            <a:r>
              <a:rPr lang="en-US"/>
              <a:t>Highly application to social media data:</a:t>
            </a:r>
          </a:p>
          <a:p>
            <a:pPr lvl="1"/>
            <a:r>
              <a:rPr lang="en-US"/>
              <a:t>Streaming data</a:t>
            </a:r>
          </a:p>
          <a:p>
            <a:pPr lvl="1"/>
            <a:r>
              <a:rPr lang="en-US"/>
              <a:t>Model should adapt to new data</a:t>
            </a:r>
          </a:p>
        </p:txBody>
      </p:sp>
      <p:sp>
        <p:nvSpPr>
          <p:cNvPr id="4" name="Date Placeholder 3">
            <a:extLst>
              <a:ext uri="{FF2B5EF4-FFF2-40B4-BE49-F238E27FC236}">
                <a16:creationId xmlns:a16="http://schemas.microsoft.com/office/drawing/2014/main" id="{C611D009-B1D8-4929-9FC0-8AE4DB93E2D4}"/>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ED1BEDD2-2847-4BF5-98F4-70FCD4B4CCEC}"/>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BED6D16B-2F20-494C-A85B-CD2F407BF528}"/>
              </a:ext>
            </a:extLst>
          </p:cNvPr>
          <p:cNvSpPr>
            <a:spLocks noGrp="1"/>
          </p:cNvSpPr>
          <p:nvPr>
            <p:ph type="sldNum" sz="quarter" idx="12"/>
          </p:nvPr>
        </p:nvSpPr>
        <p:spPr/>
        <p:txBody>
          <a:bodyPr/>
          <a:lstStyle/>
          <a:p>
            <a:r>
              <a:rPr lang="en-US"/>
              <a:t>Slide # </a:t>
            </a:r>
            <a:fld id="{16F0D6D7-9017-4FCA-AB63-0CDDE3E70584}" type="slidenum">
              <a:rPr lang="en-US" smtClean="0"/>
              <a:pPr/>
              <a:t>50</a:t>
            </a:fld>
            <a:endParaRPr lang="en-US"/>
          </a:p>
        </p:txBody>
      </p:sp>
      <p:sp>
        <p:nvSpPr>
          <p:cNvPr id="7" name="Rectangle 6">
            <a:extLst>
              <a:ext uri="{FF2B5EF4-FFF2-40B4-BE49-F238E27FC236}">
                <a16:creationId xmlns:a16="http://schemas.microsoft.com/office/drawing/2014/main" id="{ED7F0B8B-22A5-440B-991E-5B3B5605F19E}"/>
              </a:ext>
            </a:extLst>
          </p:cNvPr>
          <p:cNvSpPr/>
          <p:nvPr/>
        </p:nvSpPr>
        <p:spPr>
          <a:xfrm>
            <a:off x="838200" y="5776853"/>
            <a:ext cx="10515600" cy="646331"/>
          </a:xfrm>
          <a:prstGeom prst="rect">
            <a:avLst/>
          </a:prstGeom>
        </p:spPr>
        <p:txBody>
          <a:bodyPr wrap="square">
            <a:spAutoFit/>
          </a:bodyPr>
          <a:lstStyle/>
          <a:p>
            <a:pPr marL="304800" indent="-304800"/>
            <a:r>
              <a:rPr lang="en-US" sz="1200"/>
              <a:t>Mishra, Shubhanshu, Jana Diesner, Jason Byrne, and Elizabeth Surbeck. 2015. “Sentiment Analysis with Incremental Human-in-the-Loop Learning and Lexical Resource Customization.” In </a:t>
            </a:r>
            <a:r>
              <a:rPr lang="en-US" sz="1200" i="1"/>
              <a:t>Proceedings of the 26th ACM Conference on Hypertext &amp; Social Media - HT ’15</a:t>
            </a:r>
            <a:r>
              <a:rPr lang="en-US" sz="1200"/>
              <a:t>, 323–25. New York, New York, USA: ACM Press. </a:t>
            </a:r>
            <a:r>
              <a:rPr lang="en-US" sz="1200">
                <a:hlinkClick r:id="rId2"/>
              </a:rPr>
              <a:t>https://doi.org/10.1145/2700171.2791022</a:t>
            </a:r>
            <a:r>
              <a:rPr lang="en-US" sz="1200"/>
              <a:t>.</a:t>
            </a:r>
            <a:endParaRPr lang="en-US" sz="1200">
              <a:effectLst/>
            </a:endParaRPr>
          </a:p>
        </p:txBody>
      </p:sp>
    </p:spTree>
    <p:extLst>
      <p:ext uri="{BB962C8B-B14F-4D97-AF65-F5344CB8AC3E}">
        <p14:creationId xmlns:p14="http://schemas.microsoft.com/office/powerpoint/2010/main" val="94913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66FB6-5D6B-43DB-82E8-DA8E88709171}"/>
              </a:ext>
            </a:extLst>
          </p:cNvPr>
          <p:cNvSpPr>
            <a:spLocks noGrp="1"/>
          </p:cNvSpPr>
          <p:nvPr>
            <p:ph type="title"/>
          </p:nvPr>
        </p:nvSpPr>
        <p:spPr/>
        <p:txBody>
          <a:bodyPr/>
          <a:lstStyle/>
          <a:p>
            <a:r>
              <a:rPr lang="en-US"/>
              <a:t>Active Learning</a:t>
            </a:r>
          </a:p>
        </p:txBody>
      </p:sp>
      <p:sp>
        <p:nvSpPr>
          <p:cNvPr id="3" name="Content Placeholder 2">
            <a:extLst>
              <a:ext uri="{FF2B5EF4-FFF2-40B4-BE49-F238E27FC236}">
                <a16:creationId xmlns:a16="http://schemas.microsoft.com/office/drawing/2014/main" id="{C2828BF1-FA0B-4A91-9E17-F7AC59A39ABB}"/>
              </a:ext>
            </a:extLst>
          </p:cNvPr>
          <p:cNvSpPr>
            <a:spLocks noGrp="1"/>
          </p:cNvSpPr>
          <p:nvPr>
            <p:ph idx="1"/>
          </p:nvPr>
        </p:nvSpPr>
        <p:spPr/>
        <p:txBody>
          <a:bodyPr/>
          <a:lstStyle/>
          <a:p>
            <a:pPr marL="514350" indent="-514350">
              <a:buFont typeface="+mj-lt"/>
              <a:buAutoNum type="arabicPeriod"/>
            </a:pPr>
            <a:r>
              <a:rPr lang="en-US"/>
              <a:t>Given a model and unlabeled data</a:t>
            </a:r>
          </a:p>
          <a:p>
            <a:pPr marL="514350" indent="-514350">
              <a:buFont typeface="+mj-lt"/>
              <a:buAutoNum type="arabicPeriod"/>
            </a:pPr>
            <a:r>
              <a:rPr lang="en-US"/>
              <a:t>Select samples from the unlabeled data to be annotated, based on selection criterion</a:t>
            </a:r>
          </a:p>
          <a:p>
            <a:pPr marL="514350" indent="-514350">
              <a:buFont typeface="+mj-lt"/>
              <a:buAutoNum type="arabicPeriod"/>
            </a:pPr>
            <a:r>
              <a:rPr lang="en-US"/>
              <a:t>Update model with collected labeled examples</a:t>
            </a:r>
          </a:p>
          <a:p>
            <a:pPr marL="514350" indent="-514350">
              <a:buFont typeface="+mj-lt"/>
              <a:buAutoNum type="arabicPeriod"/>
            </a:pPr>
            <a:r>
              <a:rPr lang="en-US"/>
              <a:t>Repeat steps 2 to 3 till desired accuracy is reached or data exhausted</a:t>
            </a:r>
          </a:p>
        </p:txBody>
      </p:sp>
      <p:sp>
        <p:nvSpPr>
          <p:cNvPr id="4" name="Date Placeholder 3">
            <a:extLst>
              <a:ext uri="{FF2B5EF4-FFF2-40B4-BE49-F238E27FC236}">
                <a16:creationId xmlns:a16="http://schemas.microsoft.com/office/drawing/2014/main" id="{B72A389C-9BEE-45C1-B3B2-F35B8F443E34}"/>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9576899F-DDD6-4DC7-9255-FCD8D2559DCF}"/>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C6BDEF61-D145-4F99-A40A-5564B268EE04}"/>
              </a:ext>
            </a:extLst>
          </p:cNvPr>
          <p:cNvSpPr>
            <a:spLocks noGrp="1"/>
          </p:cNvSpPr>
          <p:nvPr>
            <p:ph type="sldNum" sz="quarter" idx="12"/>
          </p:nvPr>
        </p:nvSpPr>
        <p:spPr/>
        <p:txBody>
          <a:bodyPr/>
          <a:lstStyle/>
          <a:p>
            <a:r>
              <a:rPr lang="en-US"/>
              <a:t>Slide # </a:t>
            </a:r>
            <a:fld id="{16F0D6D7-9017-4FCA-AB63-0CDDE3E70584}" type="slidenum">
              <a:rPr lang="en-US" smtClean="0"/>
              <a:pPr/>
              <a:t>51</a:t>
            </a:fld>
            <a:endParaRPr lang="en-US"/>
          </a:p>
        </p:txBody>
      </p:sp>
      <p:sp>
        <p:nvSpPr>
          <p:cNvPr id="7" name="Rectangle 6">
            <a:extLst>
              <a:ext uri="{FF2B5EF4-FFF2-40B4-BE49-F238E27FC236}">
                <a16:creationId xmlns:a16="http://schemas.microsoft.com/office/drawing/2014/main" id="{220E22F1-81F4-4821-9864-58E12BB34265}"/>
              </a:ext>
            </a:extLst>
          </p:cNvPr>
          <p:cNvSpPr/>
          <p:nvPr/>
        </p:nvSpPr>
        <p:spPr>
          <a:xfrm>
            <a:off x="838200" y="5942568"/>
            <a:ext cx="2394527" cy="369332"/>
          </a:xfrm>
          <a:prstGeom prst="rect">
            <a:avLst/>
          </a:prstGeom>
        </p:spPr>
        <p:txBody>
          <a:bodyPr wrap="square">
            <a:spAutoFit/>
          </a:bodyPr>
          <a:lstStyle/>
          <a:p>
            <a:r>
              <a:rPr lang="en-US"/>
              <a:t>Mishra et al. (2015)</a:t>
            </a:r>
          </a:p>
        </p:txBody>
      </p:sp>
    </p:spTree>
    <p:extLst>
      <p:ext uri="{BB962C8B-B14F-4D97-AF65-F5344CB8AC3E}">
        <p14:creationId xmlns:p14="http://schemas.microsoft.com/office/powerpoint/2010/main" val="518609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B51253-B23B-47FC-A426-C5420FAC9D14}"/>
              </a:ext>
            </a:extLst>
          </p:cNvPr>
          <p:cNvPicPr>
            <a:picLocks noChangeAspect="1"/>
          </p:cNvPicPr>
          <p:nvPr/>
        </p:nvPicPr>
        <p:blipFill>
          <a:blip r:embed="rId2"/>
          <a:stretch>
            <a:fillRect/>
          </a:stretch>
        </p:blipFill>
        <p:spPr>
          <a:xfrm>
            <a:off x="684400" y="643466"/>
            <a:ext cx="10823199" cy="5571067"/>
          </a:xfrm>
          <a:prstGeom prst="rect">
            <a:avLst/>
          </a:prstGeom>
        </p:spPr>
      </p:pic>
      <p:sp>
        <p:nvSpPr>
          <p:cNvPr id="4" name="Date Placeholder 3">
            <a:extLst>
              <a:ext uri="{FF2B5EF4-FFF2-40B4-BE49-F238E27FC236}">
                <a16:creationId xmlns:a16="http://schemas.microsoft.com/office/drawing/2014/main" id="{C611D009-B1D8-4929-9FC0-8AE4DB93E2D4}"/>
              </a:ext>
            </a:extLst>
          </p:cNvPr>
          <p:cNvSpPr>
            <a:spLocks noGrp="1"/>
          </p:cNvSpPr>
          <p:nvPr>
            <p:ph type="dt" sz="half" idx="10"/>
          </p:nvPr>
        </p:nvSpPr>
        <p:spPr>
          <a:xfrm>
            <a:off x="838200" y="6356350"/>
            <a:ext cx="2743200" cy="365125"/>
          </a:xfrm>
        </p:spPr>
        <p:txBody>
          <a:bodyPr>
            <a:normAutofit/>
          </a:bodyPr>
          <a:lstStyle/>
          <a:p>
            <a:pPr>
              <a:spcAft>
                <a:spcPts val="600"/>
              </a:spcAft>
            </a:pPr>
            <a:r>
              <a:rPr lang="en-US"/>
              <a:t>04/14/2021</a:t>
            </a:r>
          </a:p>
        </p:txBody>
      </p:sp>
      <p:sp>
        <p:nvSpPr>
          <p:cNvPr id="5" name="Footer Placeholder 4">
            <a:extLst>
              <a:ext uri="{FF2B5EF4-FFF2-40B4-BE49-F238E27FC236}">
                <a16:creationId xmlns:a16="http://schemas.microsoft.com/office/drawing/2014/main" id="{ED1BEDD2-2847-4BF5-98F4-70FCD4B4CCE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https://socialmediaie.github.io/tutorials/WWW2021/</a:t>
            </a:r>
          </a:p>
        </p:txBody>
      </p:sp>
      <p:sp>
        <p:nvSpPr>
          <p:cNvPr id="6" name="Slide Number Placeholder 5">
            <a:extLst>
              <a:ext uri="{FF2B5EF4-FFF2-40B4-BE49-F238E27FC236}">
                <a16:creationId xmlns:a16="http://schemas.microsoft.com/office/drawing/2014/main" id="{BED6D16B-2F20-494C-A85B-CD2F407BF528}"/>
              </a:ext>
            </a:extLst>
          </p:cNvPr>
          <p:cNvSpPr>
            <a:spLocks noGrp="1"/>
          </p:cNvSpPr>
          <p:nvPr>
            <p:ph type="sldNum" sz="quarter" idx="12"/>
          </p:nvPr>
        </p:nvSpPr>
        <p:spPr>
          <a:xfrm>
            <a:off x="8610600" y="6356350"/>
            <a:ext cx="2743200" cy="365125"/>
          </a:xfrm>
        </p:spPr>
        <p:txBody>
          <a:bodyPr>
            <a:normAutofit/>
          </a:bodyPr>
          <a:lstStyle/>
          <a:p>
            <a:pPr>
              <a:spcAft>
                <a:spcPts val="600"/>
              </a:spcAft>
            </a:pPr>
            <a:r>
              <a:rPr lang="en-US"/>
              <a:t>Slide # </a:t>
            </a:r>
            <a:fld id="{16F0D6D7-9017-4FCA-AB63-0CDDE3E70584}" type="slidenum">
              <a:rPr lang="en-US" smtClean="0"/>
              <a:pPr>
                <a:spcAft>
                  <a:spcPts val="600"/>
                </a:spcAft>
              </a:pPr>
              <a:t>52</a:t>
            </a:fld>
            <a:endParaRPr lang="en-US"/>
          </a:p>
        </p:txBody>
      </p:sp>
      <p:sp>
        <p:nvSpPr>
          <p:cNvPr id="8" name="Rectangle 7">
            <a:extLst>
              <a:ext uri="{FF2B5EF4-FFF2-40B4-BE49-F238E27FC236}">
                <a16:creationId xmlns:a16="http://schemas.microsoft.com/office/drawing/2014/main" id="{B0C1BC04-25D0-4DFF-9BC8-D8900906D23A}"/>
              </a:ext>
            </a:extLst>
          </p:cNvPr>
          <p:cNvSpPr/>
          <p:nvPr/>
        </p:nvSpPr>
        <p:spPr>
          <a:xfrm>
            <a:off x="838200" y="6100776"/>
            <a:ext cx="2394527" cy="369332"/>
          </a:xfrm>
          <a:prstGeom prst="rect">
            <a:avLst/>
          </a:prstGeom>
        </p:spPr>
        <p:txBody>
          <a:bodyPr wrap="square">
            <a:spAutoFit/>
          </a:bodyPr>
          <a:lstStyle/>
          <a:p>
            <a:r>
              <a:rPr lang="en-US"/>
              <a:t>Mishra et al. (2015)</a:t>
            </a:r>
          </a:p>
        </p:txBody>
      </p:sp>
    </p:spTree>
    <p:extLst>
      <p:ext uri="{BB962C8B-B14F-4D97-AF65-F5344CB8AC3E}">
        <p14:creationId xmlns:p14="http://schemas.microsoft.com/office/powerpoint/2010/main" val="2297383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541EAA-9341-450D-8FFD-3BD4C2550ACF}"/>
              </a:ext>
            </a:extLst>
          </p:cNvPr>
          <p:cNvPicPr>
            <a:picLocks noChangeAspect="1"/>
          </p:cNvPicPr>
          <p:nvPr/>
        </p:nvPicPr>
        <p:blipFill>
          <a:blip r:embed="rId2"/>
          <a:stretch>
            <a:fillRect/>
          </a:stretch>
        </p:blipFill>
        <p:spPr>
          <a:xfrm>
            <a:off x="0" y="47846"/>
            <a:ext cx="12192000" cy="6151383"/>
          </a:xfrm>
          <a:prstGeom prst="rect">
            <a:avLst/>
          </a:prstGeom>
        </p:spPr>
      </p:pic>
      <p:sp>
        <p:nvSpPr>
          <p:cNvPr id="3" name="Date Placeholder 2">
            <a:extLst>
              <a:ext uri="{FF2B5EF4-FFF2-40B4-BE49-F238E27FC236}">
                <a16:creationId xmlns:a16="http://schemas.microsoft.com/office/drawing/2014/main" id="{77C56DC4-82C8-46BB-AF02-19F722B17447}"/>
              </a:ext>
            </a:extLst>
          </p:cNvPr>
          <p:cNvSpPr>
            <a:spLocks noGrp="1"/>
          </p:cNvSpPr>
          <p:nvPr>
            <p:ph type="dt" sz="half" idx="10"/>
          </p:nvPr>
        </p:nvSpPr>
        <p:spPr>
          <a:xfrm>
            <a:off x="838200" y="6356350"/>
            <a:ext cx="2743200" cy="365125"/>
          </a:xfrm>
        </p:spPr>
        <p:txBody>
          <a:bodyPr>
            <a:normAutofit/>
          </a:bodyPr>
          <a:lstStyle/>
          <a:p>
            <a:pPr>
              <a:spcAft>
                <a:spcPts val="600"/>
              </a:spcAft>
            </a:pPr>
            <a:r>
              <a:rPr lang="en-US"/>
              <a:t>04/14/2021</a:t>
            </a:r>
          </a:p>
        </p:txBody>
      </p:sp>
      <p:sp>
        <p:nvSpPr>
          <p:cNvPr id="4" name="Footer Placeholder 3">
            <a:extLst>
              <a:ext uri="{FF2B5EF4-FFF2-40B4-BE49-F238E27FC236}">
                <a16:creationId xmlns:a16="http://schemas.microsoft.com/office/drawing/2014/main" id="{C93E3B76-A7D4-4C43-B20F-25E9CC83FD3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https://socialmediaie.github.io/tutorials/WWW2021/</a:t>
            </a:r>
          </a:p>
        </p:txBody>
      </p:sp>
      <p:sp>
        <p:nvSpPr>
          <p:cNvPr id="5" name="Slide Number Placeholder 4">
            <a:extLst>
              <a:ext uri="{FF2B5EF4-FFF2-40B4-BE49-F238E27FC236}">
                <a16:creationId xmlns:a16="http://schemas.microsoft.com/office/drawing/2014/main" id="{1A2D685A-177E-4729-AF9D-669970D29EE9}"/>
              </a:ext>
            </a:extLst>
          </p:cNvPr>
          <p:cNvSpPr>
            <a:spLocks noGrp="1"/>
          </p:cNvSpPr>
          <p:nvPr>
            <p:ph type="sldNum" sz="quarter" idx="12"/>
          </p:nvPr>
        </p:nvSpPr>
        <p:spPr>
          <a:xfrm>
            <a:off x="8610600" y="6356350"/>
            <a:ext cx="2743200" cy="365125"/>
          </a:xfrm>
        </p:spPr>
        <p:txBody>
          <a:bodyPr>
            <a:normAutofit/>
          </a:bodyPr>
          <a:lstStyle/>
          <a:p>
            <a:pPr>
              <a:spcAft>
                <a:spcPts val="600"/>
              </a:spcAft>
            </a:pPr>
            <a:r>
              <a:rPr lang="en-US"/>
              <a:t>Slide # </a:t>
            </a:r>
            <a:fld id="{0F14D27E-A21D-4919-B4C9-5AE757DC0389}" type="slidenum">
              <a:rPr lang="en-US" smtClean="0"/>
              <a:pPr>
                <a:spcAft>
                  <a:spcPts val="600"/>
                </a:spcAft>
              </a:pPr>
              <a:t>53</a:t>
            </a:fld>
            <a:endParaRPr lang="en-US"/>
          </a:p>
        </p:txBody>
      </p:sp>
      <p:sp>
        <p:nvSpPr>
          <p:cNvPr id="7" name="TextBox 6">
            <a:extLst>
              <a:ext uri="{FF2B5EF4-FFF2-40B4-BE49-F238E27FC236}">
                <a16:creationId xmlns:a16="http://schemas.microsoft.com/office/drawing/2014/main" id="{FF288C50-6B80-4756-94D4-6B756A271E8B}"/>
              </a:ext>
            </a:extLst>
          </p:cNvPr>
          <p:cNvSpPr txBox="1"/>
          <p:nvPr/>
        </p:nvSpPr>
        <p:spPr>
          <a:xfrm>
            <a:off x="9393865" y="346364"/>
            <a:ext cx="2645735" cy="2308324"/>
          </a:xfrm>
          <a:prstGeom prst="rect">
            <a:avLst/>
          </a:prstGeom>
          <a:noFill/>
        </p:spPr>
        <p:txBody>
          <a:bodyPr wrap="square" rtlCol="0">
            <a:spAutoFit/>
          </a:bodyPr>
          <a:lstStyle/>
          <a:p>
            <a:pPr marL="285750" indent="-285750">
              <a:buFont typeface="Arial" panose="020B0604020202020204" pitchFamily="34" charset="0"/>
              <a:buChar char="•"/>
            </a:pPr>
            <a:r>
              <a:rPr lang="en-US"/>
              <a:t>Each round query 100 samples</a:t>
            </a:r>
          </a:p>
          <a:p>
            <a:pPr marL="285750" indent="-285750">
              <a:buFont typeface="Arial" panose="020B0604020202020204" pitchFamily="34" charset="0"/>
              <a:buChar char="•"/>
            </a:pPr>
            <a:r>
              <a:rPr lang="en-US"/>
              <a:t>Classifier is logistic regression with unigram and lexicon features</a:t>
            </a:r>
          </a:p>
          <a:p>
            <a:pPr marL="285750" indent="-285750">
              <a:buFont typeface="Arial" panose="020B0604020202020204" pitchFamily="34" charset="0"/>
              <a:buChar char="•"/>
            </a:pPr>
            <a:r>
              <a:rPr lang="en-US"/>
              <a:t>Max rounds is 100 (except </a:t>
            </a:r>
            <a:r>
              <a:rPr lang="en-US" err="1"/>
              <a:t>Clarin</a:t>
            </a:r>
            <a:r>
              <a:rPr lang="en-US"/>
              <a:t>)</a:t>
            </a:r>
          </a:p>
        </p:txBody>
      </p:sp>
      <p:sp>
        <p:nvSpPr>
          <p:cNvPr id="8" name="Rectangle 7">
            <a:extLst>
              <a:ext uri="{FF2B5EF4-FFF2-40B4-BE49-F238E27FC236}">
                <a16:creationId xmlns:a16="http://schemas.microsoft.com/office/drawing/2014/main" id="{C7EE2E3E-AAEC-4B58-844F-B0ACEE3A6D64}"/>
              </a:ext>
            </a:extLst>
          </p:cNvPr>
          <p:cNvSpPr/>
          <p:nvPr/>
        </p:nvSpPr>
        <p:spPr>
          <a:xfrm>
            <a:off x="448947" y="6093124"/>
            <a:ext cx="5986126" cy="369332"/>
          </a:xfrm>
          <a:prstGeom prst="rect">
            <a:avLst/>
          </a:prstGeom>
        </p:spPr>
        <p:txBody>
          <a:bodyPr wrap="none">
            <a:spAutoFit/>
          </a:bodyPr>
          <a:lstStyle/>
          <a:p>
            <a:r>
              <a:rPr lang="en-US" b="1"/>
              <a:t>Data ordered alphabetically and X and Y axes are not shared.</a:t>
            </a:r>
          </a:p>
        </p:txBody>
      </p:sp>
      <p:sp>
        <p:nvSpPr>
          <p:cNvPr id="6" name="Rectangle 5">
            <a:extLst>
              <a:ext uri="{FF2B5EF4-FFF2-40B4-BE49-F238E27FC236}">
                <a16:creationId xmlns:a16="http://schemas.microsoft.com/office/drawing/2014/main" id="{B67BAF61-3A02-4F20-9435-DE86D8F92AD5}"/>
              </a:ext>
            </a:extLst>
          </p:cNvPr>
          <p:cNvSpPr/>
          <p:nvPr/>
        </p:nvSpPr>
        <p:spPr>
          <a:xfrm>
            <a:off x="7983581" y="6093124"/>
            <a:ext cx="3212739" cy="276999"/>
          </a:xfrm>
          <a:prstGeom prst="rect">
            <a:avLst/>
          </a:prstGeom>
        </p:spPr>
        <p:txBody>
          <a:bodyPr wrap="none">
            <a:spAutoFit/>
          </a:bodyPr>
          <a:lstStyle/>
          <a:p>
            <a:r>
              <a:rPr lang="en-US" sz="1200">
                <a:hlinkClick r:id="rId3"/>
              </a:rPr>
              <a:t>https://github.com/socialmediaie/SocialMediaIE</a:t>
            </a:r>
            <a:endParaRPr lang="en-US" sz="1200"/>
          </a:p>
        </p:txBody>
      </p:sp>
    </p:spTree>
    <p:extLst>
      <p:ext uri="{BB962C8B-B14F-4D97-AF65-F5344CB8AC3E}">
        <p14:creationId xmlns:p14="http://schemas.microsoft.com/office/powerpoint/2010/main" val="630880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E7EF81-72D7-49E1-9820-C92012F8B445}"/>
              </a:ext>
            </a:extLst>
          </p:cNvPr>
          <p:cNvPicPr>
            <a:picLocks noChangeAspect="1"/>
          </p:cNvPicPr>
          <p:nvPr/>
        </p:nvPicPr>
        <p:blipFill>
          <a:blip r:embed="rId2"/>
          <a:stretch>
            <a:fillRect/>
          </a:stretch>
        </p:blipFill>
        <p:spPr>
          <a:xfrm>
            <a:off x="0" y="0"/>
            <a:ext cx="12192000" cy="6147561"/>
          </a:xfrm>
          <a:prstGeom prst="rect">
            <a:avLst/>
          </a:prstGeom>
        </p:spPr>
      </p:pic>
      <p:sp>
        <p:nvSpPr>
          <p:cNvPr id="3" name="Date Placeholder 2">
            <a:extLst>
              <a:ext uri="{FF2B5EF4-FFF2-40B4-BE49-F238E27FC236}">
                <a16:creationId xmlns:a16="http://schemas.microsoft.com/office/drawing/2014/main" id="{77C56DC4-82C8-46BB-AF02-19F722B17447}"/>
              </a:ext>
            </a:extLst>
          </p:cNvPr>
          <p:cNvSpPr>
            <a:spLocks noGrp="1"/>
          </p:cNvSpPr>
          <p:nvPr>
            <p:ph type="dt" sz="half" idx="10"/>
          </p:nvPr>
        </p:nvSpPr>
        <p:spPr>
          <a:xfrm>
            <a:off x="838200" y="6356350"/>
            <a:ext cx="2743200" cy="365125"/>
          </a:xfrm>
        </p:spPr>
        <p:txBody>
          <a:bodyPr>
            <a:normAutofit/>
          </a:bodyPr>
          <a:lstStyle/>
          <a:p>
            <a:pPr>
              <a:spcAft>
                <a:spcPts val="600"/>
              </a:spcAft>
            </a:pPr>
            <a:r>
              <a:rPr lang="en-US"/>
              <a:t>04/14/2021</a:t>
            </a:r>
          </a:p>
        </p:txBody>
      </p:sp>
      <p:sp>
        <p:nvSpPr>
          <p:cNvPr id="4" name="Footer Placeholder 3">
            <a:extLst>
              <a:ext uri="{FF2B5EF4-FFF2-40B4-BE49-F238E27FC236}">
                <a16:creationId xmlns:a16="http://schemas.microsoft.com/office/drawing/2014/main" id="{C93E3B76-A7D4-4C43-B20F-25E9CC83FD3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https://socialmediaie.github.io/tutorials/WWW2021/</a:t>
            </a:r>
          </a:p>
        </p:txBody>
      </p:sp>
      <p:sp>
        <p:nvSpPr>
          <p:cNvPr id="5" name="Slide Number Placeholder 4">
            <a:extLst>
              <a:ext uri="{FF2B5EF4-FFF2-40B4-BE49-F238E27FC236}">
                <a16:creationId xmlns:a16="http://schemas.microsoft.com/office/drawing/2014/main" id="{1A2D685A-177E-4729-AF9D-669970D29EE9}"/>
              </a:ext>
            </a:extLst>
          </p:cNvPr>
          <p:cNvSpPr>
            <a:spLocks noGrp="1"/>
          </p:cNvSpPr>
          <p:nvPr>
            <p:ph type="sldNum" sz="quarter" idx="12"/>
          </p:nvPr>
        </p:nvSpPr>
        <p:spPr>
          <a:xfrm>
            <a:off x="8610600" y="6356350"/>
            <a:ext cx="2743200" cy="365125"/>
          </a:xfrm>
        </p:spPr>
        <p:txBody>
          <a:bodyPr>
            <a:normAutofit/>
          </a:bodyPr>
          <a:lstStyle/>
          <a:p>
            <a:pPr>
              <a:spcAft>
                <a:spcPts val="600"/>
              </a:spcAft>
            </a:pPr>
            <a:r>
              <a:rPr lang="en-US"/>
              <a:t>Slide # </a:t>
            </a:r>
            <a:fld id="{0F14D27E-A21D-4919-B4C9-5AE757DC0389}" type="slidenum">
              <a:rPr lang="en-US" smtClean="0"/>
              <a:pPr>
                <a:spcAft>
                  <a:spcPts val="600"/>
                </a:spcAft>
              </a:pPr>
              <a:t>54</a:t>
            </a:fld>
            <a:endParaRPr lang="en-US"/>
          </a:p>
        </p:txBody>
      </p:sp>
      <p:sp>
        <p:nvSpPr>
          <p:cNvPr id="7" name="TextBox 6">
            <a:extLst>
              <a:ext uri="{FF2B5EF4-FFF2-40B4-BE49-F238E27FC236}">
                <a16:creationId xmlns:a16="http://schemas.microsoft.com/office/drawing/2014/main" id="{FF288C50-6B80-4756-94D4-6B756A271E8B}"/>
              </a:ext>
            </a:extLst>
          </p:cNvPr>
          <p:cNvSpPr txBox="1"/>
          <p:nvPr/>
        </p:nvSpPr>
        <p:spPr>
          <a:xfrm>
            <a:off x="9223744" y="346364"/>
            <a:ext cx="2815856" cy="2031325"/>
          </a:xfrm>
          <a:prstGeom prst="rect">
            <a:avLst/>
          </a:prstGeom>
          <a:noFill/>
        </p:spPr>
        <p:txBody>
          <a:bodyPr wrap="square" rtlCol="0">
            <a:spAutoFit/>
          </a:bodyPr>
          <a:lstStyle/>
          <a:p>
            <a:pPr marL="285750" indent="-285750">
              <a:buFont typeface="Arial" panose="020B0604020202020204" pitchFamily="34" charset="0"/>
              <a:buChar char="•"/>
            </a:pPr>
            <a:r>
              <a:rPr lang="en-US"/>
              <a:t>Evaluate only on the data not used for training</a:t>
            </a:r>
          </a:p>
          <a:p>
            <a:pPr marL="285750" indent="-285750">
              <a:buFont typeface="Arial" panose="020B0604020202020204" pitchFamily="34" charset="0"/>
              <a:buChar char="•"/>
            </a:pPr>
            <a:r>
              <a:rPr lang="en-US"/>
              <a:t>Top strategy queries efficiently and can help in labeling full data more quickly.</a:t>
            </a:r>
          </a:p>
        </p:txBody>
      </p:sp>
      <p:sp>
        <p:nvSpPr>
          <p:cNvPr id="9" name="Rectangle 8">
            <a:extLst>
              <a:ext uri="{FF2B5EF4-FFF2-40B4-BE49-F238E27FC236}">
                <a16:creationId xmlns:a16="http://schemas.microsoft.com/office/drawing/2014/main" id="{713E6F83-297C-415C-9EC6-5F713425E801}"/>
              </a:ext>
            </a:extLst>
          </p:cNvPr>
          <p:cNvSpPr/>
          <p:nvPr/>
        </p:nvSpPr>
        <p:spPr>
          <a:xfrm>
            <a:off x="339465" y="6093124"/>
            <a:ext cx="5986126" cy="369332"/>
          </a:xfrm>
          <a:prstGeom prst="rect">
            <a:avLst/>
          </a:prstGeom>
        </p:spPr>
        <p:txBody>
          <a:bodyPr wrap="none">
            <a:spAutoFit/>
          </a:bodyPr>
          <a:lstStyle/>
          <a:p>
            <a:r>
              <a:rPr lang="en-US" b="1"/>
              <a:t>Data ordered alphabetically and X and Y axes are not shared.</a:t>
            </a:r>
          </a:p>
        </p:txBody>
      </p:sp>
      <p:sp>
        <p:nvSpPr>
          <p:cNvPr id="8" name="Rectangle 7">
            <a:extLst>
              <a:ext uri="{FF2B5EF4-FFF2-40B4-BE49-F238E27FC236}">
                <a16:creationId xmlns:a16="http://schemas.microsoft.com/office/drawing/2014/main" id="{168B84A8-CE5F-445E-8999-F9C2793BC315}"/>
              </a:ext>
            </a:extLst>
          </p:cNvPr>
          <p:cNvSpPr/>
          <p:nvPr/>
        </p:nvSpPr>
        <p:spPr>
          <a:xfrm>
            <a:off x="8979261" y="6093124"/>
            <a:ext cx="3212739" cy="276999"/>
          </a:xfrm>
          <a:prstGeom prst="rect">
            <a:avLst/>
          </a:prstGeom>
        </p:spPr>
        <p:txBody>
          <a:bodyPr wrap="none">
            <a:spAutoFit/>
          </a:bodyPr>
          <a:lstStyle/>
          <a:p>
            <a:r>
              <a:rPr lang="en-US" sz="1200">
                <a:hlinkClick r:id="rId3"/>
              </a:rPr>
              <a:t>https://github.com/socialmediaie/SocialMediaIE</a:t>
            </a:r>
            <a:endParaRPr lang="en-US" sz="1200"/>
          </a:p>
        </p:txBody>
      </p:sp>
    </p:spTree>
    <p:extLst>
      <p:ext uri="{BB962C8B-B14F-4D97-AF65-F5344CB8AC3E}">
        <p14:creationId xmlns:p14="http://schemas.microsoft.com/office/powerpoint/2010/main" val="204714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C6854C-3FFE-40DD-86EC-6D0192C001EE}"/>
              </a:ext>
            </a:extLst>
          </p:cNvPr>
          <p:cNvSpPr>
            <a:spLocks noGrp="1"/>
          </p:cNvSpPr>
          <p:nvPr>
            <p:ph type="sldNum" idx="12"/>
          </p:nvPr>
        </p:nvSpPr>
        <p:spPr/>
        <p:txBody>
          <a:bodyPr/>
          <a:lstStyle/>
          <a:p>
            <a:fld id="{00000000-1234-1234-1234-123412341234}" type="slidenum">
              <a:rPr lang="en-GB" smtClean="0"/>
              <a:pPr/>
              <a:t>55</a:t>
            </a:fld>
            <a:endParaRPr lang="en-GB"/>
          </a:p>
        </p:txBody>
      </p:sp>
      <p:pic>
        <p:nvPicPr>
          <p:cNvPr id="32" name="Picture 31">
            <a:extLst>
              <a:ext uri="{FF2B5EF4-FFF2-40B4-BE49-F238E27FC236}">
                <a16:creationId xmlns:a16="http://schemas.microsoft.com/office/drawing/2014/main" id="{B89C854C-D583-459E-B82C-A2960913261C}"/>
              </a:ext>
            </a:extLst>
          </p:cNvPr>
          <p:cNvPicPr>
            <a:picLocks noChangeAspect="1"/>
          </p:cNvPicPr>
          <p:nvPr/>
        </p:nvPicPr>
        <p:blipFill>
          <a:blip r:embed="rId2"/>
          <a:stretch>
            <a:fillRect/>
          </a:stretch>
        </p:blipFill>
        <p:spPr>
          <a:xfrm>
            <a:off x="304800" y="1464744"/>
            <a:ext cx="2924261" cy="3019008"/>
          </a:xfrm>
          <a:prstGeom prst="rect">
            <a:avLst/>
          </a:prstGeom>
        </p:spPr>
      </p:pic>
      <p:pic>
        <p:nvPicPr>
          <p:cNvPr id="64" name="Picture 63">
            <a:extLst>
              <a:ext uri="{FF2B5EF4-FFF2-40B4-BE49-F238E27FC236}">
                <a16:creationId xmlns:a16="http://schemas.microsoft.com/office/drawing/2014/main" id="{CD911542-B918-49A1-926A-E3D67D12E6CE}"/>
              </a:ext>
            </a:extLst>
          </p:cNvPr>
          <p:cNvPicPr>
            <a:picLocks noChangeAspect="1"/>
          </p:cNvPicPr>
          <p:nvPr/>
        </p:nvPicPr>
        <p:blipFill>
          <a:blip r:embed="rId3"/>
          <a:stretch>
            <a:fillRect/>
          </a:stretch>
        </p:blipFill>
        <p:spPr>
          <a:xfrm>
            <a:off x="4011043" y="1464744"/>
            <a:ext cx="7211364" cy="1855272"/>
          </a:xfrm>
          <a:prstGeom prst="rect">
            <a:avLst/>
          </a:prstGeom>
        </p:spPr>
      </p:pic>
      <p:pic>
        <p:nvPicPr>
          <p:cNvPr id="77" name="Picture 76">
            <a:extLst>
              <a:ext uri="{FF2B5EF4-FFF2-40B4-BE49-F238E27FC236}">
                <a16:creationId xmlns:a16="http://schemas.microsoft.com/office/drawing/2014/main" id="{AA17AF67-0630-4BD2-9429-AC5EFDA73AA6}"/>
              </a:ext>
            </a:extLst>
          </p:cNvPr>
          <p:cNvPicPr>
            <a:picLocks noChangeAspect="1"/>
          </p:cNvPicPr>
          <p:nvPr/>
        </p:nvPicPr>
        <p:blipFill>
          <a:blip r:embed="rId4"/>
          <a:stretch>
            <a:fillRect/>
          </a:stretch>
        </p:blipFill>
        <p:spPr>
          <a:xfrm>
            <a:off x="4011043" y="3445994"/>
            <a:ext cx="7211365" cy="911783"/>
          </a:xfrm>
          <a:prstGeom prst="rect">
            <a:avLst/>
          </a:prstGeom>
        </p:spPr>
      </p:pic>
      <p:pic>
        <p:nvPicPr>
          <p:cNvPr id="96" name="Picture 95">
            <a:extLst>
              <a:ext uri="{FF2B5EF4-FFF2-40B4-BE49-F238E27FC236}">
                <a16:creationId xmlns:a16="http://schemas.microsoft.com/office/drawing/2014/main" id="{9E23C536-67C7-4600-A8FC-F94DD6C6A706}"/>
              </a:ext>
            </a:extLst>
          </p:cNvPr>
          <p:cNvPicPr>
            <a:picLocks noChangeAspect="1"/>
          </p:cNvPicPr>
          <p:nvPr/>
        </p:nvPicPr>
        <p:blipFill>
          <a:blip r:embed="rId5"/>
          <a:stretch>
            <a:fillRect/>
          </a:stretch>
        </p:blipFill>
        <p:spPr>
          <a:xfrm>
            <a:off x="4011042" y="4483752"/>
            <a:ext cx="7211365" cy="2112971"/>
          </a:xfrm>
          <a:prstGeom prst="rect">
            <a:avLst/>
          </a:prstGeom>
        </p:spPr>
      </p:pic>
      <p:sp>
        <p:nvSpPr>
          <p:cNvPr id="97" name="Rectangle 96">
            <a:extLst>
              <a:ext uri="{FF2B5EF4-FFF2-40B4-BE49-F238E27FC236}">
                <a16:creationId xmlns:a16="http://schemas.microsoft.com/office/drawing/2014/main" id="{A5A74BAF-F3FA-403F-8D3D-8719A364D9F6}"/>
              </a:ext>
            </a:extLst>
          </p:cNvPr>
          <p:cNvSpPr/>
          <p:nvPr/>
        </p:nvSpPr>
        <p:spPr>
          <a:xfrm>
            <a:off x="304800" y="261278"/>
            <a:ext cx="11582400" cy="1200329"/>
          </a:xfrm>
          <a:prstGeom prst="rect">
            <a:avLst/>
          </a:prstGeom>
        </p:spPr>
        <p:txBody>
          <a:bodyPr wrap="square">
            <a:spAutoFit/>
          </a:bodyPr>
          <a:lstStyle/>
          <a:p>
            <a:pPr algn="ctr"/>
            <a:r>
              <a:rPr lang="en-GB" sz="2400" b="1" dirty="0"/>
              <a:t>Multilingual Joint Fine-tuning of Transformer models for identifying Trolling, Aggression and Cyberbullying at TRAC 2020</a:t>
            </a:r>
          </a:p>
          <a:p>
            <a:pPr algn="ctr"/>
            <a:r>
              <a:rPr lang="en-US" sz="2400" dirty="0">
                <a:hlinkClick r:id="rId6"/>
              </a:rPr>
              <a:t>https://github.com/socialmediaie/TRAC2020</a:t>
            </a:r>
            <a:endParaRPr lang="en-GB" sz="2400" b="1" dirty="0"/>
          </a:p>
        </p:txBody>
      </p:sp>
      <p:sp>
        <p:nvSpPr>
          <p:cNvPr id="98" name="Rectangle 97">
            <a:extLst>
              <a:ext uri="{FF2B5EF4-FFF2-40B4-BE49-F238E27FC236}">
                <a16:creationId xmlns:a16="http://schemas.microsoft.com/office/drawing/2014/main" id="{54E8C0A2-28CD-4971-8250-0505ABE30820}"/>
              </a:ext>
            </a:extLst>
          </p:cNvPr>
          <p:cNvSpPr/>
          <p:nvPr/>
        </p:nvSpPr>
        <p:spPr>
          <a:xfrm>
            <a:off x="304800" y="4562747"/>
            <a:ext cx="3632037" cy="1454501"/>
          </a:xfrm>
          <a:prstGeom prst="rect">
            <a:avLst/>
          </a:prstGeom>
        </p:spPr>
        <p:txBody>
          <a:bodyPr wrap="square">
            <a:spAutoFit/>
          </a:bodyPr>
          <a:lstStyle/>
          <a:p>
            <a:r>
              <a:rPr lang="en-US" sz="1600" dirty="0">
                <a:highlight>
                  <a:srgbClr val="00FF00"/>
                </a:highlight>
              </a:rPr>
              <a:t>2nd in 1/6 sub-tasks</a:t>
            </a:r>
            <a:r>
              <a:rPr lang="en-US" sz="1600" dirty="0"/>
              <a:t>: ENG A</a:t>
            </a:r>
          </a:p>
          <a:p>
            <a:pPr>
              <a:lnSpc>
                <a:spcPct val="114999"/>
              </a:lnSpc>
            </a:pPr>
            <a:r>
              <a:rPr lang="en-US" sz="1600" dirty="0">
                <a:highlight>
                  <a:srgbClr val="FFFF00"/>
                </a:highlight>
              </a:rPr>
              <a:t>3rd in 3/6 sub-tasks</a:t>
            </a:r>
            <a:r>
              <a:rPr lang="en-US" sz="1600" dirty="0"/>
              <a:t>: HIN A, B, and IBEN B</a:t>
            </a:r>
          </a:p>
          <a:p>
            <a:pPr>
              <a:lnSpc>
                <a:spcPct val="114999"/>
              </a:lnSpc>
            </a:pPr>
            <a:r>
              <a:rPr lang="en-US" sz="1600" dirty="0">
                <a:highlight>
                  <a:srgbClr val="00FFFF"/>
                </a:highlight>
              </a:rPr>
              <a:t>4th in 1/6 sub-tasks</a:t>
            </a:r>
            <a:r>
              <a:rPr lang="en-US" sz="1600" dirty="0"/>
              <a:t>: ENG B</a:t>
            </a:r>
          </a:p>
          <a:p>
            <a:pPr>
              <a:lnSpc>
                <a:spcPct val="114999"/>
              </a:lnSpc>
            </a:pPr>
            <a:r>
              <a:rPr lang="en-US" sz="1600" dirty="0"/>
              <a:t>Computationally </a:t>
            </a:r>
            <a:r>
              <a:rPr lang="en-US" sz="1600" dirty="0">
                <a:highlight>
                  <a:srgbClr val="FAB4B4"/>
                </a:highlight>
              </a:rPr>
              <a:t>faster and cheaper inference cost</a:t>
            </a:r>
            <a:r>
              <a:rPr lang="en-US" sz="1600" dirty="0"/>
              <a:t>. </a:t>
            </a:r>
          </a:p>
        </p:txBody>
      </p:sp>
    </p:spTree>
    <p:extLst>
      <p:ext uri="{BB962C8B-B14F-4D97-AF65-F5344CB8AC3E}">
        <p14:creationId xmlns:p14="http://schemas.microsoft.com/office/powerpoint/2010/main" val="280877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D741-5437-402E-80F2-D0F6DBEB3A9B}"/>
              </a:ext>
            </a:extLst>
          </p:cNvPr>
          <p:cNvSpPr>
            <a:spLocks noGrp="1"/>
          </p:cNvSpPr>
          <p:nvPr>
            <p:ph type="title"/>
          </p:nvPr>
        </p:nvSpPr>
        <p:spPr>
          <a:xfrm>
            <a:off x="838200" y="365125"/>
            <a:ext cx="10515600" cy="785681"/>
          </a:xfrm>
        </p:spPr>
        <p:txBody>
          <a:bodyPr>
            <a:normAutofit/>
          </a:bodyPr>
          <a:lstStyle/>
          <a:p>
            <a:r>
              <a:rPr lang="en-US" sz="4000" dirty="0"/>
              <a:t>Multilingual learning for hate speech detection</a:t>
            </a:r>
          </a:p>
        </p:txBody>
      </p:sp>
      <p:sp>
        <p:nvSpPr>
          <p:cNvPr id="3" name="Date Placeholder 2">
            <a:extLst>
              <a:ext uri="{FF2B5EF4-FFF2-40B4-BE49-F238E27FC236}">
                <a16:creationId xmlns:a16="http://schemas.microsoft.com/office/drawing/2014/main" id="{1A74E3D5-7CC9-4002-A54D-A48D0F4291B1}"/>
              </a:ext>
            </a:extLst>
          </p:cNvPr>
          <p:cNvSpPr>
            <a:spLocks noGrp="1"/>
          </p:cNvSpPr>
          <p:nvPr>
            <p:ph type="dt" sz="half" idx="10"/>
          </p:nvPr>
        </p:nvSpPr>
        <p:spPr/>
        <p:txBody>
          <a:bodyPr/>
          <a:lstStyle/>
          <a:p>
            <a:r>
              <a:rPr lang="en-US"/>
              <a:t>04/14/2021</a:t>
            </a:r>
          </a:p>
        </p:txBody>
      </p:sp>
      <p:sp>
        <p:nvSpPr>
          <p:cNvPr id="4" name="Footer Placeholder 3">
            <a:extLst>
              <a:ext uri="{FF2B5EF4-FFF2-40B4-BE49-F238E27FC236}">
                <a16:creationId xmlns:a16="http://schemas.microsoft.com/office/drawing/2014/main" id="{297A7F6E-7C83-4D64-972C-A1DD8DEB1C67}"/>
              </a:ext>
            </a:extLst>
          </p:cNvPr>
          <p:cNvSpPr>
            <a:spLocks noGrp="1"/>
          </p:cNvSpPr>
          <p:nvPr>
            <p:ph type="ftr" sz="quarter" idx="11"/>
          </p:nvPr>
        </p:nvSpPr>
        <p:spPr/>
        <p:txBody>
          <a:bodyPr/>
          <a:lstStyle/>
          <a:p>
            <a:r>
              <a:rPr lang="en-US"/>
              <a:t>https://socialmediaie.github.io/tutorials/WWW2021/</a:t>
            </a:r>
          </a:p>
        </p:txBody>
      </p:sp>
      <p:sp>
        <p:nvSpPr>
          <p:cNvPr id="5" name="Slide Number Placeholder 4">
            <a:extLst>
              <a:ext uri="{FF2B5EF4-FFF2-40B4-BE49-F238E27FC236}">
                <a16:creationId xmlns:a16="http://schemas.microsoft.com/office/drawing/2014/main" id="{080D0EDC-C304-43F0-9818-00D996F35006}"/>
              </a:ext>
            </a:extLst>
          </p:cNvPr>
          <p:cNvSpPr>
            <a:spLocks noGrp="1"/>
          </p:cNvSpPr>
          <p:nvPr>
            <p:ph type="sldNum" sz="quarter" idx="12"/>
          </p:nvPr>
        </p:nvSpPr>
        <p:spPr/>
        <p:txBody>
          <a:bodyPr/>
          <a:lstStyle/>
          <a:p>
            <a:fld id="{330EA680-D336-4FF7-8B7A-9848BB0A1C32}" type="slidenum">
              <a:rPr lang="en-US" smtClean="0"/>
              <a:t>56</a:t>
            </a:fld>
            <a:endParaRPr lang="en-US"/>
          </a:p>
        </p:txBody>
      </p:sp>
      <p:pic>
        <p:nvPicPr>
          <p:cNvPr id="2050" name="Picture 2">
            <a:extLst>
              <a:ext uri="{FF2B5EF4-FFF2-40B4-BE49-F238E27FC236}">
                <a16:creationId xmlns:a16="http://schemas.microsoft.com/office/drawing/2014/main" id="{C200C83C-C29B-4DB3-85F8-277C011C3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58" y="1150806"/>
            <a:ext cx="5375440" cy="51673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E09F892-AC68-4FF4-94BC-F54968AF538C}"/>
              </a:ext>
            </a:extLst>
          </p:cNvPr>
          <p:cNvSpPr/>
          <p:nvPr/>
        </p:nvSpPr>
        <p:spPr>
          <a:xfrm>
            <a:off x="6338698" y="1297319"/>
            <a:ext cx="5584186" cy="1277273"/>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Mishra, S., Prasad, S. &amp; Mishra, S. Exploring Multi-Task Multi-Lingual Learning of Transformer Models for Hate Speech and Offensive Speech Identification in Social Media. SN COMPUT. SCI. 2, 72 (2021). </a:t>
            </a:r>
            <a:r>
              <a:rPr lang="en-US" sz="1100" u="sng" dirty="0">
                <a:solidFill>
                  <a:srgbClr val="0563C1"/>
                </a:solidFill>
                <a:latin typeface="Arial" panose="020B0604020202020204" pitchFamily="34" charset="0"/>
                <a:cs typeface="Arial" panose="020B0604020202020204" pitchFamily="34" charset="0"/>
                <a:hlinkClick r:id="rId3"/>
              </a:rPr>
              <a:t>https://doi.org/10.1007/s42979-021-00455-5</a:t>
            </a:r>
            <a:r>
              <a:rPr lang="en-US" sz="1100" dirty="0">
                <a:solidFill>
                  <a:srgbClr val="000000"/>
                </a:solidFill>
                <a:latin typeface="Arial" panose="020B0604020202020204" pitchFamily="34" charset="0"/>
                <a:cs typeface="Arial" panose="020B0604020202020204" pitchFamily="34" charset="0"/>
              </a:rPr>
              <a:t> </a:t>
            </a:r>
            <a:endParaRPr lang="en-US" sz="1100" dirty="0">
              <a:latin typeface="Arial" panose="020B0604020202020204" pitchFamily="34" charset="0"/>
              <a:cs typeface="Arial" panose="020B0604020202020204" pitchFamily="34" charset="0"/>
            </a:endParaRPr>
          </a:p>
          <a:p>
            <a:br>
              <a:rPr lang="en-US" sz="1100" dirty="0">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Code: </a:t>
            </a:r>
            <a:r>
              <a:rPr lang="en-US" sz="1100" u="sng" dirty="0">
                <a:solidFill>
                  <a:srgbClr val="0563C1"/>
                </a:solidFill>
                <a:latin typeface="Arial" panose="020B0604020202020204" pitchFamily="34" charset="0"/>
                <a:cs typeface="Arial" panose="020B0604020202020204" pitchFamily="34" charset="0"/>
                <a:hlinkClick r:id="rId4"/>
              </a:rPr>
              <a:t>https://github.com/socialmediaie/MTML_HateSpeech</a:t>
            </a:r>
            <a:r>
              <a:rPr lang="en-US" sz="1100" dirty="0">
                <a:solidFill>
                  <a:srgbClr val="000000"/>
                </a:solidFill>
                <a:latin typeface="Arial" panose="020B0604020202020204" pitchFamily="34" charset="0"/>
                <a:cs typeface="Arial" panose="020B0604020202020204" pitchFamily="34" charset="0"/>
              </a:rPr>
              <a:t> </a:t>
            </a:r>
            <a:endParaRPr lang="en-US" sz="1100" dirty="0">
              <a:latin typeface="Arial" panose="020B0604020202020204" pitchFamily="34" charset="0"/>
              <a:cs typeface="Arial" panose="020B0604020202020204" pitchFamily="34" charset="0"/>
            </a:endParaRPr>
          </a:p>
          <a:p>
            <a:br>
              <a:rPr lang="en-US" sz="1100" dirty="0">
                <a:latin typeface="Arial" panose="020B0604020202020204" pitchFamily="34" charset="0"/>
                <a:cs typeface="Arial" panose="020B0604020202020204" pitchFamily="34" charset="0"/>
              </a:rPr>
            </a:b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934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Improving sentiment classification using user and tweet metadata</a:t>
            </a:r>
            <a:endParaRPr/>
          </a:p>
        </p:txBody>
      </p:sp>
      <p:sp>
        <p:nvSpPr>
          <p:cNvPr id="671" name="Google Shape;671;p7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
        <p:nvSpPr>
          <p:cNvPr id="672" name="Google Shape;672;p72"/>
          <p:cNvSpPr/>
          <p:nvPr/>
        </p:nvSpPr>
        <p:spPr>
          <a:xfrm>
            <a:off x="1601471" y="2155835"/>
            <a:ext cx="5845500" cy="4011900"/>
          </a:xfrm>
          <a:prstGeom prst="roundRect">
            <a:avLst>
              <a:gd name="adj" fmla="val 2212"/>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73" name="Google Shape;673;p72"/>
          <p:cNvGrpSpPr/>
          <p:nvPr/>
        </p:nvGrpSpPr>
        <p:grpSpPr>
          <a:xfrm>
            <a:off x="1644676" y="2632336"/>
            <a:ext cx="5655941" cy="3417000"/>
            <a:chOff x="881405" y="2243579"/>
            <a:chExt cx="5655941" cy="3417000"/>
          </a:xfrm>
        </p:grpSpPr>
        <p:sp>
          <p:nvSpPr>
            <p:cNvPr id="674" name="Google Shape;674;p72"/>
            <p:cNvSpPr/>
            <p:nvPr/>
          </p:nvSpPr>
          <p:spPr>
            <a:xfrm>
              <a:off x="895546" y="3143841"/>
              <a:ext cx="5641800" cy="24744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75" name="Google Shape;675;p72"/>
            <p:cNvSpPr/>
            <p:nvPr/>
          </p:nvSpPr>
          <p:spPr>
            <a:xfrm>
              <a:off x="895546" y="2573517"/>
              <a:ext cx="5641800" cy="5562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76" name="Google Shape;676;p72"/>
            <p:cNvSpPr txBox="1"/>
            <p:nvPr/>
          </p:nvSpPr>
          <p:spPr>
            <a:xfrm>
              <a:off x="881405" y="2243579"/>
              <a:ext cx="3864900" cy="34170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000000"/>
                  </a:solidFill>
                  <a:latin typeface="Calibri"/>
                  <a:ea typeface="Calibri"/>
                  <a:cs typeface="Calibri"/>
                  <a:sym typeface="Calibri"/>
                </a:rPr>
                <a:t>Tweet:</a:t>
              </a:r>
              <a:endParaRPr/>
            </a:p>
            <a:p>
              <a:pPr marL="285750" marR="0" lvl="0"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Text</a:t>
              </a:r>
              <a:endParaRPr/>
            </a:p>
            <a:p>
              <a:pPr marL="742950" marR="0" lvl="1" indent="-285750" algn="l" rtl="0">
                <a:spcBef>
                  <a:spcPts val="0"/>
                </a:spcBef>
                <a:spcAft>
                  <a:spcPts val="0"/>
                </a:spcAft>
                <a:buClr>
                  <a:srgbClr val="000000"/>
                </a:buClr>
                <a:buSzPts val="1800"/>
                <a:buFont typeface="Arial"/>
                <a:buChar char="•"/>
              </a:pPr>
              <a:r>
                <a:rPr lang="en-US" sz="1800" b="0" i="1" u="none" strike="noStrike" cap="none">
                  <a:solidFill>
                    <a:srgbClr val="000000"/>
                  </a:solidFill>
                  <a:latin typeface="Calibri"/>
                  <a:ea typeface="Calibri"/>
                  <a:cs typeface="Calibri"/>
                  <a:sym typeface="Calibri"/>
                </a:rPr>
                <a:t>Sentiment</a:t>
              </a:r>
              <a:endParaRPr/>
            </a:p>
            <a:p>
              <a:pPr marL="285750" marR="0" lvl="0"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 of URLs, Hashtags, Mentions</a:t>
              </a:r>
              <a:endParaRPr/>
            </a:p>
            <a:p>
              <a:pPr marL="285750" marR="0" lvl="0"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Created at</a:t>
              </a:r>
              <a:endParaRPr/>
            </a:p>
            <a:p>
              <a:pPr marL="285750" marR="0" lvl="0"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Retweets</a:t>
              </a:r>
              <a:endParaRPr/>
            </a:p>
            <a:p>
              <a:pPr marL="285750" marR="0" lvl="0"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Replies</a:t>
              </a:r>
              <a:endParaRPr/>
            </a:p>
            <a:p>
              <a:pPr marL="285750" marR="0" lvl="0"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Is reply or quote?</a:t>
              </a:r>
              <a:endParaRPr/>
            </a:p>
            <a:p>
              <a:pPr marL="285750" marR="0" lvl="0"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User:</a:t>
              </a:r>
              <a:endParaRPr/>
            </a:p>
            <a:p>
              <a:pPr marL="742950" marR="0" lvl="1"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Created at</a:t>
              </a:r>
              <a:endParaRPr/>
            </a:p>
            <a:p>
              <a:pPr marL="742950" marR="0" lvl="1"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 Followers, Friends, Statuses</a:t>
              </a:r>
              <a:endParaRPr/>
            </a:p>
            <a:p>
              <a:pPr marL="742950" marR="0" lvl="1"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Is verified or has profile URL?</a:t>
              </a:r>
              <a:endParaRPr/>
            </a:p>
          </p:txBody>
        </p:sp>
        <p:sp>
          <p:nvSpPr>
            <p:cNvPr id="677" name="Google Shape;677;p72"/>
            <p:cNvSpPr/>
            <p:nvPr/>
          </p:nvSpPr>
          <p:spPr>
            <a:xfrm>
              <a:off x="4105373" y="2611225"/>
              <a:ext cx="2356800" cy="471300"/>
            </a:xfrm>
            <a:prstGeom prst="roundRect">
              <a:avLst>
                <a:gd name="adj" fmla="val 16667"/>
              </a:avLst>
            </a:pr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FF"/>
                  </a:solidFill>
                  <a:latin typeface="Calibri"/>
                  <a:ea typeface="Calibri"/>
                  <a:cs typeface="Calibri"/>
                  <a:sym typeface="Calibri"/>
                </a:rPr>
                <a:t>What we use</a:t>
              </a:r>
              <a:endParaRPr/>
            </a:p>
          </p:txBody>
        </p:sp>
        <p:sp>
          <p:nvSpPr>
            <p:cNvPr id="678" name="Google Shape;678;p72"/>
            <p:cNvSpPr/>
            <p:nvPr/>
          </p:nvSpPr>
          <p:spPr>
            <a:xfrm>
              <a:off x="4105373" y="4128272"/>
              <a:ext cx="2356800" cy="505800"/>
            </a:xfrm>
            <a:prstGeom prst="roundRect">
              <a:avLst>
                <a:gd name="adj" fmla="val 16667"/>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FF"/>
                  </a:solidFill>
                  <a:latin typeface="Calibri"/>
                  <a:ea typeface="Calibri"/>
                  <a:cs typeface="Calibri"/>
                  <a:sym typeface="Calibri"/>
                </a:rPr>
                <a:t>What we discard</a:t>
              </a:r>
              <a:endParaRPr/>
            </a:p>
          </p:txBody>
        </p:sp>
      </p:grpSp>
      <p:sp>
        <p:nvSpPr>
          <p:cNvPr id="679" name="Google Shape;679;p72"/>
          <p:cNvSpPr txBox="1"/>
          <p:nvPr/>
        </p:nvSpPr>
        <p:spPr>
          <a:xfrm>
            <a:off x="1705952" y="2224717"/>
            <a:ext cx="3511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000000"/>
                </a:solidFill>
                <a:latin typeface="Calibri"/>
                <a:ea typeface="Calibri"/>
                <a:cs typeface="Calibri"/>
                <a:sym typeface="Calibri"/>
              </a:rPr>
              <a:t>Twitter Sentiment Corpora</a:t>
            </a:r>
            <a:endParaRPr/>
          </a:p>
        </p:txBody>
      </p:sp>
      <p:sp>
        <p:nvSpPr>
          <p:cNvPr id="680" name="Google Shape;680;p72"/>
          <p:cNvSpPr/>
          <p:nvPr/>
        </p:nvSpPr>
        <p:spPr>
          <a:xfrm>
            <a:off x="7669208" y="2479243"/>
            <a:ext cx="3426900" cy="3325200"/>
          </a:xfrm>
          <a:prstGeom prst="roundRect">
            <a:avLst>
              <a:gd name="adj" fmla="val 2641"/>
            </a:avLst>
          </a:prstGeom>
          <a:solidFill>
            <a:srgbClr val="E1EFD8"/>
          </a:solid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Are our corpora biased to certain meta-data attributes?</a:t>
            </a:r>
            <a:endParaRPr/>
          </a:p>
          <a:p>
            <a:pPr marL="285750" marR="0" lvl="0" indent="-285750" algn="l" rtl="0">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Can those biases propagate into systems trained on these corpora?</a:t>
            </a:r>
            <a:endParaRPr/>
          </a:p>
          <a:p>
            <a:pPr marL="285750" marR="0" lvl="0" indent="-285750" algn="l" rtl="0">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How correlated are these meta-data features with the annotated sentiment?</a:t>
            </a:r>
            <a:endParaRPr/>
          </a:p>
          <a:p>
            <a:pPr marL="285750" marR="0" lvl="0" indent="-285750" algn="l" rtl="0">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Do these correlations hold outside of the annotated data for the same users?</a:t>
            </a:r>
            <a:endParaRPr/>
          </a:p>
          <a:p>
            <a:pPr marL="285750" marR="0" lvl="0" indent="-285750" algn="l" rtl="0">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Can sentiment classifiers exploit this bias to do well on these datasets?</a:t>
            </a:r>
            <a:endParaRPr/>
          </a:p>
        </p:txBody>
      </p:sp>
      <p:sp>
        <p:nvSpPr>
          <p:cNvPr id="681" name="Google Shape;681;p72"/>
          <p:cNvSpPr/>
          <p:nvPr/>
        </p:nvSpPr>
        <p:spPr>
          <a:xfrm>
            <a:off x="2403535" y="3235653"/>
            <a:ext cx="1131300" cy="259200"/>
          </a:xfrm>
          <a:prstGeom prst="roundRect">
            <a:avLst>
              <a:gd name="adj" fmla="val 16667"/>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2" name="Google Shape;682;p72"/>
          <p:cNvSpPr/>
          <p:nvPr/>
        </p:nvSpPr>
        <p:spPr>
          <a:xfrm>
            <a:off x="7667828" y="1760600"/>
            <a:ext cx="3426900" cy="647100"/>
          </a:xfrm>
          <a:prstGeom prst="roundRect">
            <a:avLst>
              <a:gd name="adj" fmla="val 16667"/>
            </a:avLst>
          </a:prstGeom>
          <a:solidFill>
            <a:srgbClr val="FBE4D4"/>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Sentiment is usually identified as </a:t>
            </a:r>
            <a:r>
              <a:rPr lang="en-US" sz="1600" b="1" i="0" u="none" strike="noStrike" cap="none">
                <a:solidFill>
                  <a:srgbClr val="4472C4"/>
                </a:solidFill>
                <a:latin typeface="Calibri"/>
                <a:ea typeface="Calibri"/>
                <a:cs typeface="Calibri"/>
                <a:sym typeface="Calibri"/>
              </a:rPr>
              <a:t>positive</a:t>
            </a:r>
            <a:r>
              <a:rPr lang="en-US" sz="1600" b="0" i="0" u="none" strike="noStrike" cap="none">
                <a:solidFill>
                  <a:srgbClr val="000000"/>
                </a:solidFill>
                <a:latin typeface="Calibri"/>
                <a:ea typeface="Calibri"/>
                <a:cs typeface="Calibri"/>
                <a:sym typeface="Calibri"/>
              </a:rPr>
              <a:t>, </a:t>
            </a:r>
            <a:r>
              <a:rPr lang="en-US" sz="1600" b="1" i="0" u="none" strike="noStrike" cap="none">
                <a:solidFill>
                  <a:srgbClr val="FF0000"/>
                </a:solidFill>
                <a:latin typeface="Calibri"/>
                <a:ea typeface="Calibri"/>
                <a:cs typeface="Calibri"/>
                <a:sym typeface="Calibri"/>
              </a:rPr>
              <a:t>negative</a:t>
            </a:r>
            <a:r>
              <a:rPr lang="en-US" sz="1600" b="0" i="0" u="none" strike="noStrike" cap="none">
                <a:solidFill>
                  <a:srgbClr val="000000"/>
                </a:solidFill>
                <a:latin typeface="Calibri"/>
                <a:ea typeface="Calibri"/>
                <a:cs typeface="Calibri"/>
                <a:sym typeface="Calibri"/>
              </a:rPr>
              <a:t>, and </a:t>
            </a:r>
            <a:r>
              <a:rPr lang="en-US" sz="1600" b="1" i="0" u="none" strike="noStrike" cap="none">
                <a:solidFill>
                  <a:srgbClr val="000000"/>
                </a:solidFill>
                <a:latin typeface="Calibri"/>
                <a:ea typeface="Calibri"/>
                <a:cs typeface="Calibri"/>
                <a:sym typeface="Calibri"/>
              </a:rPr>
              <a:t>neutral</a:t>
            </a:r>
            <a:r>
              <a:rPr lang="en-US" sz="1600" b="0" i="0" u="none" strike="noStrike" cap="none">
                <a:solidFill>
                  <a:srgbClr val="000000"/>
                </a:solidFill>
                <a:latin typeface="Calibri"/>
                <a:ea typeface="Calibri"/>
                <a:cs typeface="Calibri"/>
                <a:sym typeface="Calibri"/>
              </a:rPr>
              <a:t>. </a:t>
            </a:r>
            <a:endParaRPr/>
          </a:p>
        </p:txBody>
      </p:sp>
      <p:cxnSp>
        <p:nvCxnSpPr>
          <p:cNvPr id="683" name="Google Shape;683;p72"/>
          <p:cNvCxnSpPr>
            <a:stCxn id="682" idx="1"/>
            <a:endCxn id="681" idx="0"/>
          </p:cNvCxnSpPr>
          <p:nvPr/>
        </p:nvCxnSpPr>
        <p:spPr>
          <a:xfrm flipH="1">
            <a:off x="2969228" y="2084150"/>
            <a:ext cx="4698600" cy="1151400"/>
          </a:xfrm>
          <a:prstGeom prst="bentConnector2">
            <a:avLst/>
          </a:prstGeom>
          <a:noFill/>
          <a:ln w="9525" cap="flat" cmpd="sng">
            <a:solidFill>
              <a:srgbClr val="000000"/>
            </a:solidFill>
            <a:prstDash val="solid"/>
            <a:miter lim="800000"/>
            <a:headEnd type="none" w="sm" len="sm"/>
            <a:tailEnd type="triangle" w="med" len="med"/>
          </a:ln>
        </p:spPr>
      </p:cxnSp>
      <p:sp>
        <p:nvSpPr>
          <p:cNvPr id="684" name="Google Shape;684;p72"/>
          <p:cNvSpPr txBox="1"/>
          <p:nvPr/>
        </p:nvSpPr>
        <p:spPr>
          <a:xfrm>
            <a:off x="123900" y="6167725"/>
            <a:ext cx="11229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Mishra, S., &amp; Diesner, J. (2018, July 3). Detecting the Correlation between Sentiment and User-level as well as Text-Level Meta-data from Benchmark Corpora. Proceedings of the 29th on Hypertext and Social Media. HT ’18: 29th ACM Conference on Hypertext and Social Media. </a:t>
            </a:r>
            <a:r>
              <a:rPr lang="en-US" sz="1000" u="sng">
                <a:solidFill>
                  <a:schemeClr val="hlink"/>
                </a:solidFill>
                <a:hlinkClick r:id="rId3"/>
              </a:rPr>
              <a:t>https://doi.org/10.1145/3209542.3209562</a:t>
            </a:r>
            <a:r>
              <a:rPr lang="en-US" sz="1000"/>
              <a:t> </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
        <p:nvSpPr>
          <p:cNvPr id="691" name="Google Shape;691;p73"/>
          <p:cNvSpPr txBox="1"/>
          <p:nvPr/>
        </p:nvSpPr>
        <p:spPr>
          <a:xfrm>
            <a:off x="609600" y="440268"/>
            <a:ext cx="10972800" cy="1028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4400">
                <a:solidFill>
                  <a:srgbClr val="000000"/>
                </a:solidFill>
                <a:latin typeface="Calibri"/>
                <a:ea typeface="Calibri"/>
                <a:cs typeface="Calibri"/>
                <a:sym typeface="Calibri"/>
              </a:rPr>
              <a:t>Types of metadata and what they quantify</a:t>
            </a:r>
            <a:endParaRPr sz="4400">
              <a:solidFill>
                <a:srgbClr val="000000"/>
              </a:solidFill>
              <a:latin typeface="Calibri"/>
              <a:ea typeface="Calibri"/>
              <a:cs typeface="Calibri"/>
              <a:sym typeface="Calibri"/>
            </a:endParaRPr>
          </a:p>
        </p:txBody>
      </p:sp>
      <p:graphicFrame>
        <p:nvGraphicFramePr>
          <p:cNvPr id="692" name="Google Shape;692;p73"/>
          <p:cNvGraphicFramePr/>
          <p:nvPr/>
        </p:nvGraphicFramePr>
        <p:xfrm>
          <a:off x="2417064" y="1934462"/>
          <a:ext cx="7624550" cy="1828860"/>
        </p:xfrm>
        <a:graphic>
          <a:graphicData uri="http://schemas.openxmlformats.org/drawingml/2006/table">
            <a:tbl>
              <a:tblPr firstRow="1" bandRow="1">
                <a:noFill/>
              </a:tblPr>
              <a:tblGrid>
                <a:gridCol w="3127625">
                  <a:extLst>
                    <a:ext uri="{9D8B030D-6E8A-4147-A177-3AD203B41FA5}">
                      <a16:colId xmlns:a16="http://schemas.microsoft.com/office/drawing/2014/main" val="20000"/>
                    </a:ext>
                  </a:extLst>
                </a:gridCol>
                <a:gridCol w="4496925">
                  <a:extLst>
                    <a:ext uri="{9D8B030D-6E8A-4147-A177-3AD203B41FA5}">
                      <a16:colId xmlns:a16="http://schemas.microsoft.com/office/drawing/2014/main" val="20001"/>
                    </a:ext>
                  </a:extLst>
                </a:gridCol>
              </a:tblGrid>
              <a:tr h="284900">
                <a:tc>
                  <a:txBody>
                    <a:bodyPr/>
                    <a:lstStyle/>
                    <a:p>
                      <a:pPr marL="0" marR="0" lvl="0" indent="0" algn="l" rtl="0">
                        <a:spcBef>
                          <a:spcPts val="0"/>
                        </a:spcBef>
                        <a:spcAft>
                          <a:spcPts val="0"/>
                        </a:spcAft>
                        <a:buNone/>
                      </a:pPr>
                      <a:r>
                        <a:rPr lang="en-US" sz="1400" u="none" strike="noStrike" cap="none"/>
                        <a:t>Quantification</a:t>
                      </a:r>
                      <a:endParaRPr/>
                    </a:p>
                  </a:txBody>
                  <a:tcPr marL="91450" marR="91450" marT="45725" marB="45725"/>
                </a:tc>
                <a:tc>
                  <a:txBody>
                    <a:bodyPr/>
                    <a:lstStyle/>
                    <a:p>
                      <a:pPr marL="0" marR="0" lvl="0" indent="0" algn="l" rtl="0">
                        <a:spcBef>
                          <a:spcPts val="0"/>
                        </a:spcBef>
                        <a:spcAft>
                          <a:spcPts val="0"/>
                        </a:spcAft>
                        <a:buNone/>
                      </a:pPr>
                      <a:r>
                        <a:rPr lang="en-US" sz="1400"/>
                        <a:t>User metadata</a:t>
                      </a:r>
                      <a:endParaRPr/>
                    </a:p>
                  </a:txBody>
                  <a:tcPr marL="91450" marR="91450" marT="45725" marB="45725"/>
                </a:tc>
                <a:extLst>
                  <a:ext uri="{0D108BD9-81ED-4DB2-BD59-A6C34878D82A}">
                    <a16:rowId xmlns:a16="http://schemas.microsoft.com/office/drawing/2014/main" val="10000"/>
                  </a:ext>
                </a:extLst>
              </a:tr>
              <a:tr h="284900">
                <a:tc>
                  <a:txBody>
                    <a:bodyPr/>
                    <a:lstStyle/>
                    <a:p>
                      <a:pPr marL="0" marR="0" lvl="0" indent="0" algn="l" rtl="0">
                        <a:spcBef>
                          <a:spcPts val="0"/>
                        </a:spcBef>
                        <a:spcAft>
                          <a:spcPts val="0"/>
                        </a:spcAft>
                        <a:buNone/>
                      </a:pPr>
                      <a:r>
                        <a:rPr lang="en-US" sz="1400"/>
                        <a:t>Activity level</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 Statuses</a:t>
                      </a:r>
                      <a:endParaRPr/>
                    </a:p>
                  </a:txBody>
                  <a:tcPr marL="91450" marR="91450" marT="45725" marB="45725"/>
                </a:tc>
                <a:extLst>
                  <a:ext uri="{0D108BD9-81ED-4DB2-BD59-A6C34878D82A}">
                    <a16:rowId xmlns:a16="http://schemas.microsoft.com/office/drawing/2014/main" val="10001"/>
                  </a:ext>
                </a:extLst>
              </a:tr>
              <a:tr h="284900">
                <a:tc>
                  <a:txBody>
                    <a:bodyPr/>
                    <a:lstStyle/>
                    <a:p>
                      <a:pPr marL="0" marR="0" lvl="0" indent="0" algn="l" rtl="0">
                        <a:spcBef>
                          <a:spcPts val="0"/>
                        </a:spcBef>
                        <a:spcAft>
                          <a:spcPts val="0"/>
                        </a:spcAft>
                        <a:buNone/>
                      </a:pPr>
                      <a:r>
                        <a:rPr lang="en-US" sz="1400"/>
                        <a:t>Social Interest of the user </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 Friends</a:t>
                      </a:r>
                      <a:endParaRPr/>
                    </a:p>
                  </a:txBody>
                  <a:tcPr marL="91450" marR="91450" marT="45725" marB="45725"/>
                </a:tc>
                <a:extLst>
                  <a:ext uri="{0D108BD9-81ED-4DB2-BD59-A6C34878D82A}">
                    <a16:rowId xmlns:a16="http://schemas.microsoft.com/office/drawing/2014/main" val="10002"/>
                  </a:ext>
                </a:extLst>
              </a:tr>
              <a:tr h="284900">
                <a:tc>
                  <a:txBody>
                    <a:bodyPr/>
                    <a:lstStyle/>
                    <a:p>
                      <a:pPr marL="0" marR="0" lvl="0" indent="0" algn="l" rtl="0">
                        <a:spcBef>
                          <a:spcPts val="0"/>
                        </a:spcBef>
                        <a:spcAft>
                          <a:spcPts val="0"/>
                        </a:spcAft>
                        <a:buNone/>
                      </a:pPr>
                      <a:r>
                        <a:rPr lang="en-US" sz="1400"/>
                        <a:t>Social status</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 Followers</a:t>
                      </a:r>
                      <a:endParaRPr/>
                    </a:p>
                  </a:txBody>
                  <a:tcPr marL="91450" marR="91450" marT="45725" marB="45725"/>
                </a:tc>
                <a:extLst>
                  <a:ext uri="{0D108BD9-81ED-4DB2-BD59-A6C34878D82A}">
                    <a16:rowId xmlns:a16="http://schemas.microsoft.com/office/drawing/2014/main" val="10003"/>
                  </a:ext>
                </a:extLst>
              </a:tr>
              <a:tr h="284900">
                <a:tc>
                  <a:txBody>
                    <a:bodyPr/>
                    <a:lstStyle/>
                    <a:p>
                      <a:pPr marL="0" marR="0" lvl="0" indent="0" algn="l" rtl="0">
                        <a:spcBef>
                          <a:spcPts val="0"/>
                        </a:spcBef>
                        <a:spcAft>
                          <a:spcPts val="0"/>
                        </a:spcAft>
                        <a:buClr>
                          <a:srgbClr val="000000"/>
                        </a:buClr>
                        <a:buSzPts val="1400"/>
                        <a:buFont typeface="Arial"/>
                        <a:buNone/>
                      </a:pPr>
                      <a:r>
                        <a:rPr lang="en-US" sz="1400"/>
                        <a:t>Account age</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 days since account creation to posted tweet</a:t>
                      </a:r>
                      <a:endParaRPr/>
                    </a:p>
                  </a:txBody>
                  <a:tcPr marL="91450" marR="91450" marT="45725" marB="45725"/>
                </a:tc>
                <a:extLst>
                  <a:ext uri="{0D108BD9-81ED-4DB2-BD59-A6C34878D82A}">
                    <a16:rowId xmlns:a16="http://schemas.microsoft.com/office/drawing/2014/main" val="10004"/>
                  </a:ext>
                </a:extLst>
              </a:tr>
              <a:tr h="284900">
                <a:tc>
                  <a:txBody>
                    <a:bodyPr/>
                    <a:lstStyle/>
                    <a:p>
                      <a:pPr marL="0" marR="0" lvl="0" indent="0" algn="l" rtl="0">
                        <a:spcBef>
                          <a:spcPts val="0"/>
                        </a:spcBef>
                        <a:spcAft>
                          <a:spcPts val="0"/>
                        </a:spcAft>
                        <a:buClr>
                          <a:srgbClr val="000000"/>
                        </a:buClr>
                        <a:buSzPts val="1400"/>
                        <a:buFont typeface="Arial"/>
                        <a:buNone/>
                      </a:pPr>
                      <a:r>
                        <a:rPr lang="en-US" sz="1400"/>
                        <a:t>Profile authenticity</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Presence of URL on the profile or if the profile is verified</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693" name="Google Shape;693;p73"/>
          <p:cNvGraphicFramePr/>
          <p:nvPr/>
        </p:nvGraphicFramePr>
        <p:xfrm>
          <a:off x="2417064" y="3883850"/>
          <a:ext cx="7624550" cy="1828860"/>
        </p:xfrm>
        <a:graphic>
          <a:graphicData uri="http://schemas.openxmlformats.org/drawingml/2006/table">
            <a:tbl>
              <a:tblPr firstRow="1" bandRow="1">
                <a:noFill/>
              </a:tblPr>
              <a:tblGrid>
                <a:gridCol w="3127625">
                  <a:extLst>
                    <a:ext uri="{9D8B030D-6E8A-4147-A177-3AD203B41FA5}">
                      <a16:colId xmlns:a16="http://schemas.microsoft.com/office/drawing/2014/main" val="20000"/>
                    </a:ext>
                  </a:extLst>
                </a:gridCol>
                <a:gridCol w="4496925">
                  <a:extLst>
                    <a:ext uri="{9D8B030D-6E8A-4147-A177-3AD203B41FA5}">
                      <a16:colId xmlns:a16="http://schemas.microsoft.com/office/drawing/2014/main" val="20001"/>
                    </a:ext>
                  </a:extLst>
                </a:gridCol>
              </a:tblGrid>
              <a:tr h="303675">
                <a:tc>
                  <a:txBody>
                    <a:bodyPr/>
                    <a:lstStyle/>
                    <a:p>
                      <a:pPr marL="0" marR="0" lvl="0" indent="0" algn="l" rtl="0">
                        <a:spcBef>
                          <a:spcPts val="0"/>
                        </a:spcBef>
                        <a:spcAft>
                          <a:spcPts val="0"/>
                        </a:spcAft>
                        <a:buNone/>
                      </a:pPr>
                      <a:r>
                        <a:rPr lang="en-US" sz="1400"/>
                        <a:t>Quantification</a:t>
                      </a:r>
                      <a:endParaRPr/>
                    </a:p>
                  </a:txBody>
                  <a:tcPr marL="91450" marR="91450" marT="45725" marB="45725"/>
                </a:tc>
                <a:tc>
                  <a:txBody>
                    <a:bodyPr/>
                    <a:lstStyle/>
                    <a:p>
                      <a:pPr marL="0" marR="0" lvl="0" indent="0" algn="l" rtl="0">
                        <a:spcBef>
                          <a:spcPts val="0"/>
                        </a:spcBef>
                        <a:spcAft>
                          <a:spcPts val="0"/>
                        </a:spcAft>
                        <a:buNone/>
                      </a:pPr>
                      <a:r>
                        <a:rPr lang="en-US" sz="1400"/>
                        <a:t>Tweet metadata</a:t>
                      </a:r>
                      <a:endParaRPr/>
                    </a:p>
                  </a:txBody>
                  <a:tcPr marL="91450" marR="91450" marT="45725" marB="45725"/>
                </a:tc>
                <a:extLst>
                  <a:ext uri="{0D108BD9-81ED-4DB2-BD59-A6C34878D82A}">
                    <a16:rowId xmlns:a16="http://schemas.microsoft.com/office/drawing/2014/main" val="10000"/>
                  </a:ext>
                </a:extLst>
              </a:tr>
              <a:tr h="303675">
                <a:tc>
                  <a:txBody>
                    <a:bodyPr/>
                    <a:lstStyle/>
                    <a:p>
                      <a:pPr marL="0" marR="0" lvl="0" indent="0" algn="l" rtl="0">
                        <a:spcBef>
                          <a:spcPts val="0"/>
                        </a:spcBef>
                        <a:spcAft>
                          <a:spcPts val="0"/>
                        </a:spcAft>
                        <a:buNone/>
                      </a:pPr>
                      <a:r>
                        <a:rPr lang="en-US" sz="1400"/>
                        <a:t>Topical variety</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 hashtags</a:t>
                      </a:r>
                      <a:endParaRPr/>
                    </a:p>
                  </a:txBody>
                  <a:tcPr marL="91450" marR="91450" marT="45725" marB="45725"/>
                </a:tc>
                <a:extLst>
                  <a:ext uri="{0D108BD9-81ED-4DB2-BD59-A6C34878D82A}">
                    <a16:rowId xmlns:a16="http://schemas.microsoft.com/office/drawing/2014/main" val="10001"/>
                  </a:ext>
                </a:extLst>
              </a:tr>
              <a:tr h="303675">
                <a:tc>
                  <a:txBody>
                    <a:bodyPr/>
                    <a:lstStyle/>
                    <a:p>
                      <a:pPr marL="0" marR="0" lvl="0" indent="0" algn="l" rtl="0">
                        <a:spcBef>
                          <a:spcPts val="0"/>
                        </a:spcBef>
                        <a:spcAft>
                          <a:spcPts val="0"/>
                        </a:spcAft>
                        <a:buNone/>
                      </a:pPr>
                      <a:r>
                        <a:rPr lang="en-US" sz="1400"/>
                        <a:t>Reference to sources</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 URLs</a:t>
                      </a:r>
                      <a:endParaRPr/>
                    </a:p>
                  </a:txBody>
                  <a:tcPr marL="91450" marR="91450" marT="45725" marB="45725"/>
                </a:tc>
                <a:extLst>
                  <a:ext uri="{0D108BD9-81ED-4DB2-BD59-A6C34878D82A}">
                    <a16:rowId xmlns:a16="http://schemas.microsoft.com/office/drawing/2014/main" val="10002"/>
                  </a:ext>
                </a:extLst>
              </a:tr>
              <a:tr h="303675">
                <a:tc>
                  <a:txBody>
                    <a:bodyPr/>
                    <a:lstStyle/>
                    <a:p>
                      <a:pPr marL="0" marR="0" lvl="0" indent="0" algn="l" rtl="0">
                        <a:spcBef>
                          <a:spcPts val="0"/>
                        </a:spcBef>
                        <a:spcAft>
                          <a:spcPts val="0"/>
                        </a:spcAft>
                        <a:buNone/>
                      </a:pPr>
                      <a:r>
                        <a:rPr lang="en-US" sz="1400"/>
                        <a:t>Reference to network</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 user mentions</a:t>
                      </a:r>
                      <a:endParaRPr/>
                    </a:p>
                  </a:txBody>
                  <a:tcPr marL="91450" marR="91450" marT="45725" marB="45725"/>
                </a:tc>
                <a:extLst>
                  <a:ext uri="{0D108BD9-81ED-4DB2-BD59-A6C34878D82A}">
                    <a16:rowId xmlns:a16="http://schemas.microsoft.com/office/drawing/2014/main" val="10003"/>
                  </a:ext>
                </a:extLst>
              </a:tr>
              <a:tr h="303675">
                <a:tc>
                  <a:txBody>
                    <a:bodyPr/>
                    <a:lstStyle/>
                    <a:p>
                      <a:pPr marL="0" marR="0" lvl="0" indent="0" algn="l" rtl="0">
                        <a:spcBef>
                          <a:spcPts val="0"/>
                        </a:spcBef>
                        <a:spcAft>
                          <a:spcPts val="0"/>
                        </a:spcAft>
                        <a:buClr>
                          <a:srgbClr val="000000"/>
                        </a:buClr>
                        <a:buSzPts val="1400"/>
                        <a:buFont typeface="Arial"/>
                        <a:buNone/>
                      </a:pPr>
                      <a:r>
                        <a:rPr lang="en-US" sz="1400"/>
                        <a:t>Part of conversation</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Is reply</a:t>
                      </a:r>
                      <a:endParaRPr/>
                    </a:p>
                  </a:txBody>
                  <a:tcPr marL="91450" marR="91450" marT="45725" marB="45725"/>
                </a:tc>
                <a:extLst>
                  <a:ext uri="{0D108BD9-81ED-4DB2-BD59-A6C34878D82A}">
                    <a16:rowId xmlns:a16="http://schemas.microsoft.com/office/drawing/2014/main" val="10004"/>
                  </a:ext>
                </a:extLst>
              </a:tr>
              <a:tr h="303675">
                <a:tc>
                  <a:txBody>
                    <a:bodyPr/>
                    <a:lstStyle/>
                    <a:p>
                      <a:pPr marL="0" marR="0" lvl="0" indent="0" algn="l" rtl="0">
                        <a:spcBef>
                          <a:spcPts val="0"/>
                        </a:spcBef>
                        <a:spcAft>
                          <a:spcPts val="0"/>
                        </a:spcAft>
                        <a:buClr>
                          <a:srgbClr val="000000"/>
                        </a:buClr>
                        <a:buSzPts val="1400"/>
                        <a:buFont typeface="Arial"/>
                        <a:buNone/>
                      </a:pPr>
                      <a:r>
                        <a:rPr lang="en-US" sz="1400"/>
                        <a:t>Reference to conversation</a:t>
                      </a:r>
                      <a:endParaRPr sz="1400" b="1" i="1"/>
                    </a:p>
                  </a:txBody>
                  <a:tcPr marL="91450" marR="91450" marT="45725" marB="45725"/>
                </a:tc>
                <a:tc>
                  <a:txBody>
                    <a:bodyPr/>
                    <a:lstStyle/>
                    <a:p>
                      <a:pPr marL="0" marR="0" lvl="0" indent="0" algn="l" rtl="0">
                        <a:spcBef>
                          <a:spcPts val="0"/>
                        </a:spcBef>
                        <a:spcAft>
                          <a:spcPts val="0"/>
                        </a:spcAft>
                        <a:buClr>
                          <a:srgbClr val="000000"/>
                        </a:buClr>
                        <a:buSzPts val="1400"/>
                        <a:buFont typeface="Arial"/>
                        <a:buNone/>
                      </a:pPr>
                      <a:r>
                        <a:rPr lang="en-US" sz="1400"/>
                        <a:t>Is quote</a:t>
                      </a: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
        <p:nvSpPr>
          <p:cNvPr id="700" name="Google Shape;700;p74"/>
          <p:cNvSpPr txBox="1"/>
          <p:nvPr/>
        </p:nvSpPr>
        <p:spPr>
          <a:xfrm>
            <a:off x="609600" y="440268"/>
            <a:ext cx="10972800" cy="1028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4400">
                <a:solidFill>
                  <a:srgbClr val="000000"/>
                </a:solidFill>
                <a:latin typeface="Calibri"/>
                <a:ea typeface="Calibri"/>
                <a:cs typeface="Calibri"/>
                <a:sym typeface="Calibri"/>
              </a:rPr>
              <a:t>User metadata v/s Sentiment</a:t>
            </a:r>
            <a:endParaRPr sz="4400">
              <a:solidFill>
                <a:srgbClr val="000000"/>
              </a:solidFill>
              <a:latin typeface="Calibri"/>
              <a:ea typeface="Calibri"/>
              <a:cs typeface="Calibri"/>
              <a:sym typeface="Calibri"/>
            </a:endParaRPr>
          </a:p>
        </p:txBody>
      </p:sp>
      <p:pic>
        <p:nvPicPr>
          <p:cNvPr id="701" name="Google Shape;701;p74"/>
          <p:cNvPicPr preferRelativeResize="0"/>
          <p:nvPr/>
        </p:nvPicPr>
        <p:blipFill>
          <a:blip r:embed="rId3">
            <a:alphaModFix/>
          </a:blip>
          <a:stretch>
            <a:fillRect/>
          </a:stretch>
        </p:blipFill>
        <p:spPr>
          <a:xfrm>
            <a:off x="932575" y="1620768"/>
            <a:ext cx="10326850" cy="45831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E35F-8376-409F-8BA7-A286869A9D9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Digital Social Trace Data </a:t>
            </a:r>
            <a:r>
              <a:rPr lang="en-US" sz="2000">
                <a:solidFill>
                  <a:prstClr val="black"/>
                </a:solidFill>
                <a:hlinkClick r:id="rId2"/>
              </a:rPr>
              <a:t>https://shubhanshu.com/phd_thesis/</a:t>
            </a:r>
            <a:r>
              <a:rPr lang="en-US" sz="2000">
                <a:solidFill>
                  <a:prstClr val="black"/>
                </a:solidFill>
              </a:rPr>
              <a:t> </a:t>
            </a:r>
            <a:endParaRPr lang="en-US"/>
          </a:p>
        </p:txBody>
      </p:sp>
      <p:sp>
        <p:nvSpPr>
          <p:cNvPr id="3" name="Content Placeholder 2">
            <a:extLst>
              <a:ext uri="{FF2B5EF4-FFF2-40B4-BE49-F238E27FC236}">
                <a16:creationId xmlns:a16="http://schemas.microsoft.com/office/drawing/2014/main" id="{AC27742F-CF7A-4A98-95BC-73472C03D6E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Digital Social Trace Data (DSTD) are digital activity traces generated by individuals as part of a social interactions, such as interactions on social media websites like Twitter, Facebook; or in scientific publications.</a:t>
            </a:r>
          </a:p>
          <a:p>
            <a:pPr marL="0" indent="0">
              <a:buFont typeface="Arial" panose="020B0604020202020204" pitchFamily="34" charset="0"/>
              <a:buNone/>
            </a:pPr>
            <a:endParaRPr lang="en-US" sz="1800"/>
          </a:p>
          <a:p>
            <a:pPr marL="0" indent="0">
              <a:buFont typeface="Arial" panose="020B0604020202020204" pitchFamily="34" charset="0"/>
              <a:buNone/>
            </a:pPr>
            <a:endParaRPr lang="en-US" sz="1800"/>
          </a:p>
          <a:p>
            <a:pPr marL="0" indent="0" algn="ctr">
              <a:buFont typeface="Arial" panose="020B0604020202020204" pitchFamily="34" charset="0"/>
              <a:buNone/>
            </a:pPr>
            <a:r>
              <a:rPr lang="en-US" sz="1800"/>
              <a:t>Inspired from Digital Trace Data (Howison et. al, 2011)</a:t>
            </a:r>
            <a:endParaRPr lang="en-US"/>
          </a:p>
          <a:p>
            <a:endParaRPr lang="en-US"/>
          </a:p>
        </p:txBody>
      </p:sp>
      <p:sp>
        <p:nvSpPr>
          <p:cNvPr id="4" name="Date Placeholder 3">
            <a:extLst>
              <a:ext uri="{FF2B5EF4-FFF2-40B4-BE49-F238E27FC236}">
                <a16:creationId xmlns:a16="http://schemas.microsoft.com/office/drawing/2014/main" id="{BEBC3A43-7823-49A6-A6F1-453CFD8D9015}"/>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8721E323-3158-408B-B770-03C91F931767}"/>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D5362D48-C125-40F1-B337-E9B2CC4543AB}"/>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3613121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
        <p:nvSpPr>
          <p:cNvPr id="708" name="Google Shape;708;p75"/>
          <p:cNvSpPr txBox="1"/>
          <p:nvPr/>
        </p:nvSpPr>
        <p:spPr>
          <a:xfrm>
            <a:off x="609600" y="440268"/>
            <a:ext cx="10972800" cy="10281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spcBef>
                <a:spcPts val="0"/>
              </a:spcBef>
              <a:spcAft>
                <a:spcPts val="0"/>
              </a:spcAft>
              <a:buNone/>
            </a:pPr>
            <a:r>
              <a:rPr lang="en-US" sz="4400">
                <a:latin typeface="Calibri"/>
                <a:ea typeface="Calibri"/>
                <a:cs typeface="Calibri"/>
                <a:sym typeface="Calibri"/>
              </a:rPr>
              <a:t>Using metadata features can improve sentiment classification</a:t>
            </a:r>
            <a:endParaRPr sz="4400">
              <a:solidFill>
                <a:srgbClr val="000000"/>
              </a:solidFill>
              <a:latin typeface="Calibri"/>
              <a:ea typeface="Calibri"/>
              <a:cs typeface="Calibri"/>
              <a:sym typeface="Calibri"/>
            </a:endParaRPr>
          </a:p>
        </p:txBody>
      </p:sp>
      <p:graphicFrame>
        <p:nvGraphicFramePr>
          <p:cNvPr id="709" name="Google Shape;709;p75"/>
          <p:cNvGraphicFramePr/>
          <p:nvPr/>
        </p:nvGraphicFramePr>
        <p:xfrm>
          <a:off x="3753960" y="1672495"/>
          <a:ext cx="4684075" cy="4810325"/>
        </p:xfrm>
        <a:graphic>
          <a:graphicData uri="http://schemas.openxmlformats.org/drawingml/2006/table">
            <a:tbl>
              <a:tblPr firstRow="1" firstCol="1" bandRow="1">
                <a:noFill/>
              </a:tblPr>
              <a:tblGrid>
                <a:gridCol w="1103625">
                  <a:extLst>
                    <a:ext uri="{9D8B030D-6E8A-4147-A177-3AD203B41FA5}">
                      <a16:colId xmlns:a16="http://schemas.microsoft.com/office/drawing/2014/main" val="20000"/>
                    </a:ext>
                  </a:extLst>
                </a:gridCol>
                <a:gridCol w="735650">
                  <a:extLst>
                    <a:ext uri="{9D8B030D-6E8A-4147-A177-3AD203B41FA5}">
                      <a16:colId xmlns:a16="http://schemas.microsoft.com/office/drawing/2014/main" val="20001"/>
                    </a:ext>
                  </a:extLst>
                </a:gridCol>
                <a:gridCol w="548325">
                  <a:extLst>
                    <a:ext uri="{9D8B030D-6E8A-4147-A177-3AD203B41FA5}">
                      <a16:colId xmlns:a16="http://schemas.microsoft.com/office/drawing/2014/main" val="20002"/>
                    </a:ext>
                  </a:extLst>
                </a:gridCol>
                <a:gridCol w="548325">
                  <a:extLst>
                    <a:ext uri="{9D8B030D-6E8A-4147-A177-3AD203B41FA5}">
                      <a16:colId xmlns:a16="http://schemas.microsoft.com/office/drawing/2014/main" val="20003"/>
                    </a:ext>
                  </a:extLst>
                </a:gridCol>
                <a:gridCol w="548325">
                  <a:extLst>
                    <a:ext uri="{9D8B030D-6E8A-4147-A177-3AD203B41FA5}">
                      <a16:colId xmlns:a16="http://schemas.microsoft.com/office/drawing/2014/main" val="20004"/>
                    </a:ext>
                  </a:extLst>
                </a:gridCol>
                <a:gridCol w="548325">
                  <a:extLst>
                    <a:ext uri="{9D8B030D-6E8A-4147-A177-3AD203B41FA5}">
                      <a16:colId xmlns:a16="http://schemas.microsoft.com/office/drawing/2014/main" val="20005"/>
                    </a:ext>
                  </a:extLst>
                </a:gridCol>
                <a:gridCol w="651500">
                  <a:extLst>
                    <a:ext uri="{9D8B030D-6E8A-4147-A177-3AD203B41FA5}">
                      <a16:colId xmlns:a16="http://schemas.microsoft.com/office/drawing/2014/main" val="20006"/>
                    </a:ext>
                  </a:extLst>
                </a:gridCol>
              </a:tblGrid>
              <a:tr h="142750">
                <a:tc>
                  <a:txBody>
                    <a:bodyPr/>
                    <a:lstStyle/>
                    <a:p>
                      <a:pPr marL="0" marR="0" lvl="0" indent="0" algn="just" rtl="0">
                        <a:lnSpc>
                          <a:spcPct val="110000"/>
                        </a:lnSpc>
                        <a:spcBef>
                          <a:spcPts val="0"/>
                        </a:spcBef>
                        <a:spcAft>
                          <a:spcPts val="0"/>
                        </a:spcAft>
                        <a:buNone/>
                      </a:pPr>
                      <a:r>
                        <a:rPr lang="en-US" sz="1600"/>
                        <a:t>Dataset</a:t>
                      </a:r>
                      <a:endParaRPr sz="1600">
                        <a:latin typeface="Arial"/>
                        <a:ea typeface="Arial"/>
                        <a:cs typeface="Arial"/>
                        <a:sym typeface="Arial"/>
                      </a:endParaRPr>
                    </a:p>
                  </a:txBody>
                  <a:tcPr marL="68575" marR="68575" marT="0" marB="0"/>
                </a:tc>
                <a:tc>
                  <a:txBody>
                    <a:bodyPr/>
                    <a:lstStyle/>
                    <a:p>
                      <a:pPr marL="0" marR="0" lvl="0" indent="0" algn="just" rtl="0">
                        <a:lnSpc>
                          <a:spcPct val="110000"/>
                        </a:lnSpc>
                        <a:spcBef>
                          <a:spcPts val="0"/>
                        </a:spcBef>
                        <a:spcAft>
                          <a:spcPts val="0"/>
                        </a:spcAft>
                        <a:buNone/>
                      </a:pPr>
                      <a:r>
                        <a:rPr lang="en-US" sz="1600"/>
                        <a:t>Model</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Acc.</a:t>
                      </a:r>
                      <a:endParaRPr sz="1600">
                        <a:latin typeface="Arial"/>
                        <a:ea typeface="Arial"/>
                        <a:cs typeface="Arial"/>
                        <a:sym typeface="Arial"/>
                      </a:endParaRPr>
                    </a:p>
                  </a:txBody>
                  <a:tcPr marL="68575" marR="68575" marT="0" marB="0" anchor="ctr"/>
                </a:tc>
                <a:tc>
                  <a:txBody>
                    <a:bodyPr/>
                    <a:lstStyle/>
                    <a:p>
                      <a:pPr marL="0" marR="0" lvl="0" indent="0" algn="r" rtl="0">
                        <a:lnSpc>
                          <a:spcPct val="110000"/>
                        </a:lnSpc>
                        <a:spcBef>
                          <a:spcPts val="0"/>
                        </a:spcBef>
                        <a:spcAft>
                          <a:spcPts val="0"/>
                        </a:spcAft>
                        <a:buNone/>
                      </a:pPr>
                      <a:r>
                        <a:rPr lang="en-US" sz="1600"/>
                        <a:t>P</a:t>
                      </a:r>
                      <a:endParaRPr sz="1600">
                        <a:latin typeface="Arial"/>
                        <a:ea typeface="Arial"/>
                        <a:cs typeface="Arial"/>
                        <a:sym typeface="Arial"/>
                      </a:endParaRPr>
                    </a:p>
                  </a:txBody>
                  <a:tcPr marL="68575" marR="68575" marT="0" marB="0" anchor="ctr"/>
                </a:tc>
                <a:tc>
                  <a:txBody>
                    <a:bodyPr/>
                    <a:lstStyle/>
                    <a:p>
                      <a:pPr marL="0" marR="0" lvl="0" indent="0" algn="r" rtl="0">
                        <a:lnSpc>
                          <a:spcPct val="110000"/>
                        </a:lnSpc>
                        <a:spcBef>
                          <a:spcPts val="0"/>
                        </a:spcBef>
                        <a:spcAft>
                          <a:spcPts val="0"/>
                        </a:spcAft>
                        <a:buNone/>
                      </a:pPr>
                      <a:r>
                        <a:rPr lang="en-US" sz="1600"/>
                        <a:t>R</a:t>
                      </a:r>
                      <a:endParaRPr sz="1600">
                        <a:latin typeface="Arial"/>
                        <a:ea typeface="Arial"/>
                        <a:cs typeface="Arial"/>
                        <a:sym typeface="Arial"/>
                      </a:endParaRPr>
                    </a:p>
                  </a:txBody>
                  <a:tcPr marL="68575" marR="68575" marT="0" marB="0" anchor="ctr"/>
                </a:tc>
                <a:tc>
                  <a:txBody>
                    <a:bodyPr/>
                    <a:lstStyle/>
                    <a:p>
                      <a:pPr marL="0" marR="0" lvl="0" indent="0" algn="r" rtl="0">
                        <a:lnSpc>
                          <a:spcPct val="110000"/>
                        </a:lnSpc>
                        <a:spcBef>
                          <a:spcPts val="0"/>
                        </a:spcBef>
                        <a:spcAft>
                          <a:spcPts val="0"/>
                        </a:spcAft>
                        <a:buNone/>
                      </a:pPr>
                      <a:r>
                        <a:rPr lang="en-US" sz="1600"/>
                        <a:t>F1</a:t>
                      </a:r>
                      <a:endParaRPr sz="1600">
                        <a:latin typeface="Arial"/>
                        <a:ea typeface="Arial"/>
                        <a:cs typeface="Arial"/>
                        <a:sym typeface="Arial"/>
                      </a:endParaRPr>
                    </a:p>
                  </a:txBody>
                  <a:tcPr marL="68575" marR="68575" marT="0" marB="0" anchor="ctr"/>
                </a:tc>
                <a:tc>
                  <a:txBody>
                    <a:bodyPr/>
                    <a:lstStyle/>
                    <a:p>
                      <a:pPr marL="0" marR="0" lvl="0" indent="0" algn="r" rtl="0">
                        <a:lnSpc>
                          <a:spcPct val="110000"/>
                        </a:lnSpc>
                        <a:spcBef>
                          <a:spcPts val="0"/>
                        </a:spcBef>
                        <a:spcAft>
                          <a:spcPts val="0"/>
                        </a:spcAft>
                        <a:buNone/>
                      </a:pPr>
                      <a:r>
                        <a:rPr lang="en-US" sz="1600"/>
                        <a:t>KLD</a:t>
                      </a:r>
                      <a:endParaRPr sz="1600">
                        <a:latin typeface="Arial"/>
                        <a:ea typeface="Arial"/>
                        <a:cs typeface="Arial"/>
                        <a:sym typeface="Arial"/>
                      </a:endParaRPr>
                    </a:p>
                  </a:txBody>
                  <a:tcPr marL="68575" marR="68575" marT="0" marB="0" anchor="ctr"/>
                </a:tc>
                <a:extLst>
                  <a:ext uri="{0D108BD9-81ED-4DB2-BD59-A6C34878D82A}">
                    <a16:rowId xmlns:a16="http://schemas.microsoft.com/office/drawing/2014/main" val="10000"/>
                  </a:ext>
                </a:extLst>
              </a:tr>
              <a:tr h="142750">
                <a:tc rowSpan="3">
                  <a:txBody>
                    <a:bodyPr/>
                    <a:lstStyle/>
                    <a:p>
                      <a:pPr marL="0" marR="0" lvl="0" indent="0" algn="l" rtl="0">
                        <a:lnSpc>
                          <a:spcPct val="110000"/>
                        </a:lnSpc>
                        <a:spcBef>
                          <a:spcPts val="0"/>
                        </a:spcBef>
                        <a:spcAft>
                          <a:spcPts val="0"/>
                        </a:spcAft>
                        <a:buNone/>
                      </a:pPr>
                      <a:r>
                        <a:rPr lang="en-US" sz="1600"/>
                        <a:t>Airline</a:t>
                      </a:r>
                      <a:endParaRPr sz="1600">
                        <a:latin typeface="Arial"/>
                        <a:ea typeface="Arial"/>
                        <a:cs typeface="Arial"/>
                        <a:sym typeface="Arial"/>
                      </a:endParaRPr>
                    </a:p>
                  </a:txBody>
                  <a:tcPr marL="68575" marR="68575" marT="0" marB="0"/>
                </a:tc>
                <a:tc>
                  <a:txBody>
                    <a:bodyPr/>
                    <a:lstStyle/>
                    <a:p>
                      <a:pPr marL="0" marR="0" lvl="0" indent="0" algn="just" rtl="0">
                        <a:lnSpc>
                          <a:spcPct val="110000"/>
                        </a:lnSpc>
                        <a:spcBef>
                          <a:spcPts val="0"/>
                        </a:spcBef>
                        <a:spcAft>
                          <a:spcPts val="0"/>
                        </a:spcAft>
                        <a:buNone/>
                      </a:pPr>
                      <a:r>
                        <a:rPr lang="en-US" sz="1600"/>
                        <a:t>meta</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63.9</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61.1</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36.8</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32.8</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0.663</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text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80.0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78.3</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69.0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72.4</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0.026</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joint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80.3</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76.6</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72.0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b="1"/>
                        <a:t>74.0</a:t>
                      </a:r>
                      <a:endParaRPr sz="1600" b="1">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0.005</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142750">
                <a:tc rowSpan="3">
                  <a:txBody>
                    <a:bodyPr/>
                    <a:lstStyle/>
                    <a:p>
                      <a:pPr marL="0" marR="0" lvl="0" indent="0" algn="l" rtl="0">
                        <a:lnSpc>
                          <a:spcPct val="110000"/>
                        </a:lnSpc>
                        <a:spcBef>
                          <a:spcPts val="0"/>
                        </a:spcBef>
                        <a:spcAft>
                          <a:spcPts val="0"/>
                        </a:spcAft>
                        <a:buNone/>
                      </a:pPr>
                      <a:r>
                        <a:rPr lang="en-US" sz="1600"/>
                        <a:t>Clarin</a:t>
                      </a:r>
                      <a:endParaRPr sz="1600">
                        <a:latin typeface="Arial"/>
                        <a:ea typeface="Arial"/>
                        <a:cs typeface="Arial"/>
                        <a:sym typeface="Arial"/>
                      </a:endParaRPr>
                    </a:p>
                  </a:txBody>
                  <a:tcPr marL="68575" marR="68575" marT="0" marB="0"/>
                </a:tc>
                <a:tc>
                  <a:txBody>
                    <a:bodyPr/>
                    <a:lstStyle/>
                    <a:p>
                      <a:pPr marL="0" marR="0" lvl="0" indent="0" algn="just" rtl="0">
                        <a:lnSpc>
                          <a:spcPct val="110000"/>
                        </a:lnSpc>
                        <a:spcBef>
                          <a:spcPts val="0"/>
                        </a:spcBef>
                        <a:spcAft>
                          <a:spcPts val="0"/>
                        </a:spcAft>
                        <a:buNone/>
                      </a:pPr>
                      <a:r>
                        <a:rPr lang="en-US" sz="1600"/>
                        <a:t>meta</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45.7</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42.1</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40.9</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37.8</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0.238</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text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64.1</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64.5</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62.2</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62.9</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0.012</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05"/>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joint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64.1</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64.0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63.0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b="1"/>
                        <a:t>63.4</a:t>
                      </a:r>
                      <a:endParaRPr sz="1600" b="1">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0.000</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06"/>
                  </a:ext>
                </a:extLst>
              </a:tr>
              <a:tr h="142750">
                <a:tc rowSpan="3">
                  <a:txBody>
                    <a:bodyPr/>
                    <a:lstStyle/>
                    <a:p>
                      <a:pPr marL="0" marR="0" lvl="0" indent="0" algn="l" rtl="0">
                        <a:lnSpc>
                          <a:spcPct val="110000"/>
                        </a:lnSpc>
                        <a:spcBef>
                          <a:spcPts val="0"/>
                        </a:spcBef>
                        <a:spcAft>
                          <a:spcPts val="0"/>
                        </a:spcAft>
                        <a:buNone/>
                      </a:pPr>
                      <a:r>
                        <a:rPr lang="en-US" sz="1600"/>
                        <a:t>GOP</a:t>
                      </a:r>
                      <a:endParaRPr sz="1600">
                        <a:latin typeface="Arial"/>
                        <a:ea typeface="Arial"/>
                        <a:cs typeface="Arial"/>
                        <a:sym typeface="Arial"/>
                      </a:endParaRPr>
                    </a:p>
                  </a:txBody>
                  <a:tcPr marL="68575" marR="68575" marT="0" marB="0"/>
                </a:tc>
                <a:tc>
                  <a:txBody>
                    <a:bodyPr/>
                    <a:lstStyle/>
                    <a:p>
                      <a:pPr marL="0" marR="0" lvl="0" indent="0" algn="just" rtl="0">
                        <a:lnSpc>
                          <a:spcPct val="110000"/>
                        </a:lnSpc>
                        <a:spcBef>
                          <a:spcPts val="0"/>
                        </a:spcBef>
                        <a:spcAft>
                          <a:spcPts val="0"/>
                        </a:spcAft>
                        <a:buNone/>
                      </a:pPr>
                      <a:r>
                        <a:rPr lang="en-US" sz="1600"/>
                        <a:t>meta</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59.9</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54.3</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37.5</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33.6</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0.776</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07"/>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text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66.4</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63.7</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51.4</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53.6</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0.111</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08"/>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joint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65.6</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59.9</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56.5</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b="1"/>
                        <a:t>57.8</a:t>
                      </a:r>
                      <a:endParaRPr sz="1600" b="1">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0.006</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09"/>
                  </a:ext>
                </a:extLst>
              </a:tr>
              <a:tr h="142750">
                <a:tc rowSpan="3">
                  <a:txBody>
                    <a:bodyPr/>
                    <a:lstStyle/>
                    <a:p>
                      <a:pPr marL="0" marR="0" lvl="0" indent="0" algn="l" rtl="0">
                        <a:lnSpc>
                          <a:spcPct val="110000"/>
                        </a:lnSpc>
                        <a:spcBef>
                          <a:spcPts val="0"/>
                        </a:spcBef>
                        <a:spcAft>
                          <a:spcPts val="0"/>
                        </a:spcAft>
                        <a:buNone/>
                      </a:pPr>
                      <a:r>
                        <a:rPr lang="en-US" sz="1600"/>
                        <a:t>Healthcare</a:t>
                      </a:r>
                      <a:endParaRPr sz="1600">
                        <a:latin typeface="Arial"/>
                        <a:ea typeface="Arial"/>
                        <a:cs typeface="Arial"/>
                        <a:sym typeface="Arial"/>
                      </a:endParaRPr>
                    </a:p>
                  </a:txBody>
                  <a:tcPr marL="68575" marR="68575" marT="0" marB="0"/>
                </a:tc>
                <a:tc>
                  <a:txBody>
                    <a:bodyPr/>
                    <a:lstStyle/>
                    <a:p>
                      <a:pPr marL="0" marR="0" lvl="0" indent="0" algn="just" rtl="0">
                        <a:lnSpc>
                          <a:spcPct val="110000"/>
                        </a:lnSpc>
                        <a:spcBef>
                          <a:spcPts val="0"/>
                        </a:spcBef>
                        <a:spcAft>
                          <a:spcPts val="0"/>
                        </a:spcAft>
                        <a:buNone/>
                      </a:pPr>
                      <a:r>
                        <a:rPr lang="en-US" sz="1600"/>
                        <a:t>meta</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56.7</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36.8</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39.4</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35.1</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0.717</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10"/>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text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64.2</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71.3</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49.5</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51.0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0.233</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11"/>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joint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65.6</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61.6</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58.3</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b="1"/>
                        <a:t>59.5</a:t>
                      </a:r>
                      <a:endParaRPr sz="1600" b="1">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0.007</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12"/>
                  </a:ext>
                </a:extLst>
              </a:tr>
              <a:tr h="142750">
                <a:tc rowSpan="3">
                  <a:txBody>
                    <a:bodyPr/>
                    <a:lstStyle/>
                    <a:p>
                      <a:pPr marL="0" marR="0" lvl="0" indent="0" algn="l" rtl="0">
                        <a:lnSpc>
                          <a:spcPct val="110000"/>
                        </a:lnSpc>
                        <a:spcBef>
                          <a:spcPts val="0"/>
                        </a:spcBef>
                        <a:spcAft>
                          <a:spcPts val="0"/>
                        </a:spcAft>
                        <a:buNone/>
                      </a:pPr>
                      <a:r>
                        <a:rPr lang="en-US" sz="1600"/>
                        <a:t>Obama</a:t>
                      </a:r>
                      <a:endParaRPr sz="1600">
                        <a:latin typeface="Arial"/>
                        <a:ea typeface="Arial"/>
                        <a:cs typeface="Arial"/>
                        <a:sym typeface="Arial"/>
                      </a:endParaRPr>
                    </a:p>
                  </a:txBody>
                  <a:tcPr marL="68575" marR="68575" marT="0" marB="0"/>
                </a:tc>
                <a:tc>
                  <a:txBody>
                    <a:bodyPr/>
                    <a:lstStyle/>
                    <a:p>
                      <a:pPr marL="0" marR="0" lvl="0" indent="0" algn="just" rtl="0">
                        <a:lnSpc>
                          <a:spcPct val="110000"/>
                        </a:lnSpc>
                        <a:spcBef>
                          <a:spcPts val="0"/>
                        </a:spcBef>
                        <a:spcAft>
                          <a:spcPts val="0"/>
                        </a:spcAft>
                        <a:buNone/>
                      </a:pPr>
                      <a:r>
                        <a:rPr lang="en-US" sz="1600"/>
                        <a:t>meta</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39.3</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37.0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35.1</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32.0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0.282</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13"/>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text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61.5</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64.8</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59.7</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60.9</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0.030</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14"/>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joint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62.3</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63.2</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61.6</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b="1"/>
                        <a:t>62.2</a:t>
                      </a:r>
                      <a:endParaRPr sz="1600" b="1">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0.002</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15"/>
                  </a:ext>
                </a:extLst>
              </a:tr>
              <a:tr h="142750">
                <a:tc rowSpan="3">
                  <a:txBody>
                    <a:bodyPr/>
                    <a:lstStyle/>
                    <a:p>
                      <a:pPr marL="0" marR="0" lvl="0" indent="0" algn="l" rtl="0">
                        <a:lnSpc>
                          <a:spcPct val="110000"/>
                        </a:lnSpc>
                        <a:spcBef>
                          <a:spcPts val="0"/>
                        </a:spcBef>
                        <a:spcAft>
                          <a:spcPts val="0"/>
                        </a:spcAft>
                        <a:buNone/>
                      </a:pPr>
                      <a:r>
                        <a:rPr lang="en-US" sz="1600"/>
                        <a:t>SemEval</a:t>
                      </a:r>
                      <a:endParaRPr sz="1600">
                        <a:latin typeface="Arial"/>
                        <a:ea typeface="Arial"/>
                        <a:cs typeface="Arial"/>
                        <a:sym typeface="Arial"/>
                      </a:endParaRPr>
                    </a:p>
                  </a:txBody>
                  <a:tcPr marL="68575" marR="68575" marT="0" marB="0"/>
                </a:tc>
                <a:tc>
                  <a:txBody>
                    <a:bodyPr/>
                    <a:lstStyle/>
                    <a:p>
                      <a:pPr marL="0" marR="0" lvl="0" indent="0" algn="just" rtl="0">
                        <a:lnSpc>
                          <a:spcPct val="110000"/>
                        </a:lnSpc>
                        <a:spcBef>
                          <a:spcPts val="0"/>
                        </a:spcBef>
                        <a:spcAft>
                          <a:spcPts val="0"/>
                        </a:spcAft>
                        <a:buNone/>
                      </a:pPr>
                      <a:r>
                        <a:rPr lang="en-US" sz="1600"/>
                        <a:t>meta</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47.0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31.0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36.2</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33.0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0.845</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16"/>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text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65.5</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64.1</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58.0</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59.5</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0.032</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17"/>
                  </a:ext>
                </a:extLst>
              </a:tr>
              <a:tr h="142750">
                <a:tc vMerge="1">
                  <a:txBody>
                    <a:bodyPr/>
                    <a:lstStyle/>
                    <a:p>
                      <a:endParaRPr lang="en-US"/>
                    </a:p>
                  </a:txBody>
                  <a:tcPr/>
                </a:tc>
                <a:tc>
                  <a:txBody>
                    <a:bodyPr/>
                    <a:lstStyle/>
                    <a:p>
                      <a:pPr marL="0" marR="0" lvl="0" indent="0" algn="just" rtl="0">
                        <a:lnSpc>
                          <a:spcPct val="110000"/>
                        </a:lnSpc>
                        <a:spcBef>
                          <a:spcPts val="0"/>
                        </a:spcBef>
                        <a:spcAft>
                          <a:spcPts val="0"/>
                        </a:spcAft>
                        <a:buNone/>
                      </a:pPr>
                      <a:r>
                        <a:rPr lang="en-US" sz="1600"/>
                        <a:t>joint</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65.6</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62.7</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60.5</a:t>
                      </a:r>
                      <a:endParaRPr sz="1600">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b="1"/>
                        <a:t>61.4</a:t>
                      </a:r>
                      <a:endParaRPr sz="1600" b="1">
                        <a:latin typeface="Arial"/>
                        <a:ea typeface="Arial"/>
                        <a:cs typeface="Arial"/>
                        <a:sym typeface="Arial"/>
                      </a:endParaRPr>
                    </a:p>
                  </a:txBody>
                  <a:tcPr marL="68575" marR="68575" marT="0" marB="0"/>
                </a:tc>
                <a:tc>
                  <a:txBody>
                    <a:bodyPr/>
                    <a:lstStyle/>
                    <a:p>
                      <a:pPr marL="0" marR="0" lvl="0" indent="0" algn="r" rtl="0">
                        <a:lnSpc>
                          <a:spcPct val="110000"/>
                        </a:lnSpc>
                        <a:spcBef>
                          <a:spcPts val="0"/>
                        </a:spcBef>
                        <a:spcAft>
                          <a:spcPts val="0"/>
                        </a:spcAft>
                        <a:buNone/>
                      </a:pPr>
                      <a:r>
                        <a:rPr lang="en-US" sz="1600"/>
                        <a:t>0.001</a:t>
                      </a:r>
                      <a:endParaRPr sz="1600">
                        <a:latin typeface="Arial"/>
                        <a:ea typeface="Arial"/>
                        <a:cs typeface="Arial"/>
                        <a:sym typeface="Arial"/>
                      </a:endParaRPr>
                    </a:p>
                  </a:txBody>
                  <a:tcPr marL="68575" marR="68575" marT="0" marB="0"/>
                </a:tc>
                <a:extLst>
                  <a:ext uri="{0D108BD9-81ED-4DB2-BD59-A6C34878D82A}">
                    <a16:rowId xmlns:a16="http://schemas.microsoft.com/office/drawing/2014/main" val="10018"/>
                  </a:ext>
                </a:extLst>
              </a:tr>
            </a:tbl>
          </a:graphicData>
        </a:graphic>
      </p:graphicFrame>
      <p:sp>
        <p:nvSpPr>
          <p:cNvPr id="710" name="Google Shape;710;p75"/>
          <p:cNvSpPr txBox="1"/>
          <p:nvPr/>
        </p:nvSpPr>
        <p:spPr>
          <a:xfrm>
            <a:off x="9111996" y="2367063"/>
            <a:ext cx="2066400" cy="314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Boost in F1 is mostly due to better recall. Precision is lower.</a:t>
            </a:r>
            <a:endParaRPr/>
          </a:p>
          <a:p>
            <a:pPr marL="0" marR="0" lvl="0" indent="0" algn="l" rtl="0">
              <a:spcBef>
                <a:spcPts val="0"/>
              </a:spcBef>
              <a:spcAft>
                <a:spcPts val="0"/>
              </a:spcAft>
              <a:buNone/>
            </a:pP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a:solidFill>
                  <a:srgbClr val="000000"/>
                </a:solidFill>
                <a:latin typeface="Calibri"/>
                <a:ea typeface="Calibri"/>
                <a:cs typeface="Calibri"/>
                <a:sym typeface="Calibri"/>
              </a:rPr>
              <a:t>MESC might be helping with tweets with high OOV rates, where text classifiers don’t do well.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6D2D-EEE3-401C-8D92-5DFDEA8A23BA}"/>
              </a:ext>
            </a:extLst>
          </p:cNvPr>
          <p:cNvSpPr>
            <a:spLocks noGrp="1"/>
          </p:cNvSpPr>
          <p:nvPr>
            <p:ph type="title"/>
          </p:nvPr>
        </p:nvSpPr>
        <p:spPr/>
        <p:txBody>
          <a:bodyPr/>
          <a:lstStyle/>
          <a:p>
            <a:r>
              <a:rPr lang="en-US"/>
              <a:t>Hands on session using </a:t>
            </a:r>
            <a:r>
              <a:rPr lang="en-US" err="1"/>
              <a:t>SocialMediaIE</a:t>
            </a:r>
            <a:endParaRPr lang="en-US"/>
          </a:p>
        </p:txBody>
      </p:sp>
      <p:sp>
        <p:nvSpPr>
          <p:cNvPr id="7" name="Text Placeholder 6">
            <a:extLst>
              <a:ext uri="{FF2B5EF4-FFF2-40B4-BE49-F238E27FC236}">
                <a16:creationId xmlns:a16="http://schemas.microsoft.com/office/drawing/2014/main" id="{A5661DD2-539F-45BE-8194-5E180C9EF59B}"/>
              </a:ext>
            </a:extLst>
          </p:cNvPr>
          <p:cNvSpPr>
            <a:spLocks noGrp="1"/>
          </p:cNvSpPr>
          <p:nvPr>
            <p:ph type="body" idx="1"/>
          </p:nvPr>
        </p:nvSpPr>
        <p:spPr/>
        <p:txBody>
          <a:bodyPr vert="horz" lIns="91440" tIns="45720" rIns="91440" bIns="45720" rtlCol="0" anchor="t">
            <a:normAutofit/>
          </a:bodyPr>
          <a:lstStyle/>
          <a:p>
            <a:r>
              <a:rPr lang="en-US" dirty="0"/>
              <a:t>Links to install instructions and google </a:t>
            </a:r>
            <a:r>
              <a:rPr lang="en-US" dirty="0" err="1"/>
              <a:t>colaboratory</a:t>
            </a:r>
            <a:r>
              <a:rPr lang="en-US" dirty="0"/>
              <a:t> notebook at:</a:t>
            </a:r>
          </a:p>
          <a:p>
            <a:r>
              <a:rPr lang="en-US" dirty="0">
                <a:hlinkClick r:id="rId2"/>
              </a:rPr>
              <a:t>https://socialmediaie.github.io/tutorials/WWW2021</a:t>
            </a:r>
            <a:r>
              <a:rPr lang="en-US" dirty="0"/>
              <a:t> </a:t>
            </a:r>
          </a:p>
        </p:txBody>
      </p:sp>
      <p:sp>
        <p:nvSpPr>
          <p:cNvPr id="4" name="Date Placeholder 3">
            <a:extLst>
              <a:ext uri="{FF2B5EF4-FFF2-40B4-BE49-F238E27FC236}">
                <a16:creationId xmlns:a16="http://schemas.microsoft.com/office/drawing/2014/main" id="{96AC84C5-5880-4107-85B9-16FEF23BF260}"/>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19D1345A-149A-4DE6-AAA6-2C3B18153EAD}"/>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0B7009C1-8506-4A7F-806F-A12282F737CC}"/>
              </a:ext>
            </a:extLst>
          </p:cNvPr>
          <p:cNvSpPr>
            <a:spLocks noGrp="1"/>
          </p:cNvSpPr>
          <p:nvPr>
            <p:ph type="sldNum" sz="quarter" idx="12"/>
          </p:nvPr>
        </p:nvSpPr>
        <p:spPr/>
        <p:txBody>
          <a:bodyPr/>
          <a:lstStyle/>
          <a:p>
            <a:fld id="{368A6D0F-412D-485D-8BE9-C60238CA9A35}" type="slidenum">
              <a:rPr lang="en-US" smtClean="0"/>
              <a:t>61</a:t>
            </a:fld>
            <a:endParaRPr lang="en-US"/>
          </a:p>
        </p:txBody>
      </p:sp>
    </p:spTree>
    <p:extLst>
      <p:ext uri="{BB962C8B-B14F-4D97-AF65-F5344CB8AC3E}">
        <p14:creationId xmlns:p14="http://schemas.microsoft.com/office/powerpoint/2010/main" val="342010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F611-1990-4764-A1F6-97E898E4E224}"/>
              </a:ext>
            </a:extLst>
          </p:cNvPr>
          <p:cNvSpPr>
            <a:spLocks noGrp="1"/>
          </p:cNvSpPr>
          <p:nvPr>
            <p:ph type="title"/>
          </p:nvPr>
        </p:nvSpPr>
        <p:spPr/>
        <p:txBody>
          <a:bodyPr/>
          <a:lstStyle/>
          <a:p>
            <a:r>
              <a:rPr lang="en-US"/>
              <a:t>List of social media IE tools</a:t>
            </a:r>
          </a:p>
        </p:txBody>
      </p:sp>
      <p:sp>
        <p:nvSpPr>
          <p:cNvPr id="3" name="Content Placeholder 2">
            <a:extLst>
              <a:ext uri="{FF2B5EF4-FFF2-40B4-BE49-F238E27FC236}">
                <a16:creationId xmlns:a16="http://schemas.microsoft.com/office/drawing/2014/main" id="{C4AEE4A9-C457-49ED-B409-5362FDB5BD3C}"/>
              </a:ext>
            </a:extLst>
          </p:cNvPr>
          <p:cNvSpPr>
            <a:spLocks noGrp="1"/>
          </p:cNvSpPr>
          <p:nvPr>
            <p:ph idx="1"/>
          </p:nvPr>
        </p:nvSpPr>
        <p:spPr/>
        <p:txBody>
          <a:bodyPr>
            <a:normAutofit fontScale="92500" lnSpcReduction="10000"/>
          </a:bodyPr>
          <a:lstStyle/>
          <a:p>
            <a:r>
              <a:rPr lang="en-US" err="1"/>
              <a:t>SocialMediaIE</a:t>
            </a:r>
            <a:r>
              <a:rPr lang="en-US"/>
              <a:t> - </a:t>
            </a:r>
            <a:r>
              <a:rPr lang="en-US">
                <a:hlinkClick r:id="rId2"/>
              </a:rPr>
              <a:t>https://github.com/socialmediaie/SocialMediaIE</a:t>
            </a:r>
            <a:endParaRPr lang="en-US"/>
          </a:p>
          <a:p>
            <a:r>
              <a:rPr lang="en-US" err="1"/>
              <a:t>TwitterNER</a:t>
            </a:r>
            <a:r>
              <a:rPr lang="en-US"/>
              <a:t> - </a:t>
            </a:r>
            <a:r>
              <a:rPr lang="en-US">
                <a:hlinkClick r:id="rId3"/>
              </a:rPr>
              <a:t>https://github.com/socialmediaie/TwitterNER</a:t>
            </a:r>
            <a:r>
              <a:rPr lang="en-US"/>
              <a:t> (more lightweight NER focused on English tweets)</a:t>
            </a:r>
          </a:p>
          <a:p>
            <a:r>
              <a:rPr lang="en-US"/>
              <a:t>Social Communication Temporal Graph - </a:t>
            </a:r>
            <a:r>
              <a:rPr lang="en-US">
                <a:hlinkClick r:id="rId4"/>
              </a:rPr>
              <a:t>https://github.com/napsternxg/social-comm-temporal-graph/</a:t>
            </a:r>
            <a:r>
              <a:rPr lang="en-US"/>
              <a:t>  (visualizing temporal networks)</a:t>
            </a:r>
          </a:p>
          <a:p>
            <a:r>
              <a:rPr lang="en-US" err="1"/>
              <a:t>ConText</a:t>
            </a:r>
            <a:r>
              <a:rPr lang="en-US"/>
              <a:t> - </a:t>
            </a:r>
            <a:r>
              <a:rPr lang="en-US">
                <a:hlinkClick r:id="rId5"/>
              </a:rPr>
              <a:t>https://github.com/uiuc-ischool-scanr/ConText</a:t>
            </a:r>
            <a:r>
              <a:rPr lang="en-US"/>
              <a:t> (generate networks from text data)</a:t>
            </a:r>
          </a:p>
          <a:p>
            <a:r>
              <a:rPr lang="en-US"/>
              <a:t>SAIL - </a:t>
            </a:r>
            <a:r>
              <a:rPr lang="en-US">
                <a:hlinkClick r:id="rId6"/>
              </a:rPr>
              <a:t>https://github.com/uiuc-ischool-scanr/SAIL</a:t>
            </a:r>
            <a:r>
              <a:rPr lang="en-US"/>
              <a:t> (active learning for text classification, python version coming soon at </a:t>
            </a:r>
            <a:r>
              <a:rPr lang="en-US">
                <a:hlinkClick r:id="rId7"/>
              </a:rPr>
              <a:t>https://github.com/socialmediaie/</a:t>
            </a:r>
            <a:r>
              <a:rPr lang="en-US"/>
              <a:t>)</a:t>
            </a:r>
          </a:p>
        </p:txBody>
      </p:sp>
      <p:sp>
        <p:nvSpPr>
          <p:cNvPr id="4" name="Date Placeholder 3">
            <a:extLst>
              <a:ext uri="{FF2B5EF4-FFF2-40B4-BE49-F238E27FC236}">
                <a16:creationId xmlns:a16="http://schemas.microsoft.com/office/drawing/2014/main" id="{4B2B1703-B518-47CF-81AB-DD2763C39B18}"/>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CDCB1C84-4507-4054-92FA-CBEEB2C5DE6A}"/>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B59B59AB-10F2-4CF9-97EC-DDADCDC20963}"/>
              </a:ext>
            </a:extLst>
          </p:cNvPr>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1938734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9980-17EE-47CF-B248-757F4F339E63}"/>
              </a:ext>
            </a:extLst>
          </p:cNvPr>
          <p:cNvSpPr>
            <a:spLocks noGrp="1"/>
          </p:cNvSpPr>
          <p:nvPr>
            <p:ph type="title"/>
          </p:nvPr>
        </p:nvSpPr>
        <p:spPr/>
        <p:txBody>
          <a:bodyPr/>
          <a:lstStyle/>
          <a:p>
            <a:r>
              <a:rPr lang="en-US"/>
              <a:t>Using </a:t>
            </a:r>
            <a:r>
              <a:rPr lang="en-US" err="1"/>
              <a:t>SocialMediaIE</a:t>
            </a:r>
            <a:r>
              <a:rPr lang="en-US"/>
              <a:t> for IE from text</a:t>
            </a:r>
          </a:p>
        </p:txBody>
      </p:sp>
      <p:sp>
        <p:nvSpPr>
          <p:cNvPr id="3" name="Content Placeholder 2">
            <a:extLst>
              <a:ext uri="{FF2B5EF4-FFF2-40B4-BE49-F238E27FC236}">
                <a16:creationId xmlns:a16="http://schemas.microsoft.com/office/drawing/2014/main" id="{5E620A7C-3B19-4E1D-B3BC-EC83FA422DC9}"/>
              </a:ext>
            </a:extLst>
          </p:cNvPr>
          <p:cNvSpPr>
            <a:spLocks noGrp="1"/>
          </p:cNvSpPr>
          <p:nvPr>
            <p:ph idx="1"/>
          </p:nvPr>
        </p:nvSpPr>
        <p:spPr/>
        <p:txBody>
          <a:bodyPr>
            <a:normAutofit fontScale="92500" lnSpcReduction="20000"/>
          </a:bodyPr>
          <a:lstStyle/>
          <a:p>
            <a:r>
              <a:rPr lang="en-US" dirty="0"/>
              <a:t>Notebook link: </a:t>
            </a:r>
            <a:r>
              <a:rPr lang="en-US" dirty="0">
                <a:hlinkClick r:id="rId2"/>
              </a:rPr>
              <a:t>https://colab.research.google.com/drive/1ptfxPMGBsvsSRzoas7_qD2D_m1WrbbNp?usp=sharing</a:t>
            </a:r>
            <a:r>
              <a:rPr lang="en-US" dirty="0"/>
              <a:t> </a:t>
            </a:r>
          </a:p>
          <a:p>
            <a:r>
              <a:rPr lang="en-US" dirty="0"/>
              <a:t>Use one multi-task model to extract POS, named entities, chunks, and super-sense tags from text efficiently</a:t>
            </a:r>
          </a:p>
          <a:p>
            <a:r>
              <a:rPr lang="en-US" dirty="0"/>
              <a:t>Use one multi-task model to label sentiment, abusive content, and uncertainty (sarcasm and veridicality) from text efficiently</a:t>
            </a:r>
          </a:p>
          <a:p>
            <a:r>
              <a:rPr lang="en-US" dirty="0"/>
              <a:t>Copy the model output JSON to our UI interface </a:t>
            </a:r>
            <a:r>
              <a:rPr lang="en-US" dirty="0">
                <a:hlinkClick r:id="rId3"/>
              </a:rPr>
              <a:t>https://codepen.io/napsternxg/full/YzwRqEb</a:t>
            </a:r>
            <a:r>
              <a:rPr lang="en-US" dirty="0"/>
              <a:t> to see visual representation of the labels</a:t>
            </a:r>
          </a:p>
          <a:p>
            <a:r>
              <a:rPr lang="en-US" dirty="0"/>
              <a:t>Try on your own text data</a:t>
            </a:r>
          </a:p>
          <a:p>
            <a:r>
              <a:rPr lang="en-US" dirty="0"/>
              <a:t>Try to run </a:t>
            </a:r>
            <a:r>
              <a:rPr lang="en-US" dirty="0" err="1"/>
              <a:t>SocialMediaIE</a:t>
            </a:r>
            <a:r>
              <a:rPr lang="en-US" dirty="0"/>
              <a:t> on your local machine</a:t>
            </a:r>
          </a:p>
          <a:p>
            <a:endParaRPr lang="en-US" dirty="0"/>
          </a:p>
        </p:txBody>
      </p:sp>
      <p:sp>
        <p:nvSpPr>
          <p:cNvPr id="4" name="Date Placeholder 3">
            <a:extLst>
              <a:ext uri="{FF2B5EF4-FFF2-40B4-BE49-F238E27FC236}">
                <a16:creationId xmlns:a16="http://schemas.microsoft.com/office/drawing/2014/main" id="{F2D456DD-DCDA-47ED-A32F-FCDC3A849800}"/>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3D20275B-8468-47C5-975D-4B14D335C101}"/>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CA06210F-D3A1-47DB-94CA-5CBC1D46B6C0}"/>
              </a:ext>
            </a:extLst>
          </p:cNvPr>
          <p:cNvSpPr>
            <a:spLocks noGrp="1"/>
          </p:cNvSpPr>
          <p:nvPr>
            <p:ph type="sldNum" sz="quarter" idx="12"/>
          </p:nvPr>
        </p:nvSpPr>
        <p:spPr/>
        <p:txBody>
          <a:bodyPr/>
          <a:lstStyle/>
          <a:p>
            <a:fld id="{330EA680-D336-4FF7-8B7A-9848BB0A1C32}" type="slidenum">
              <a:rPr lang="en-US" smtClean="0"/>
              <a:t>63</a:t>
            </a:fld>
            <a:endParaRPr lang="en-US"/>
          </a:p>
        </p:txBody>
      </p:sp>
    </p:spTree>
    <p:extLst>
      <p:ext uri="{BB962C8B-B14F-4D97-AF65-F5344CB8AC3E}">
        <p14:creationId xmlns:p14="http://schemas.microsoft.com/office/powerpoint/2010/main" val="4098947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7A2B-D828-4852-BF51-2D7B72ECC643}"/>
              </a:ext>
            </a:extLst>
          </p:cNvPr>
          <p:cNvSpPr>
            <a:spLocks noGrp="1"/>
          </p:cNvSpPr>
          <p:nvPr>
            <p:ph type="title"/>
          </p:nvPr>
        </p:nvSpPr>
        <p:spPr/>
        <p:txBody>
          <a:bodyPr/>
          <a:lstStyle/>
          <a:p>
            <a:r>
              <a:rPr lang="en-US"/>
              <a:t>Other models for multi-task learning</a:t>
            </a:r>
          </a:p>
        </p:txBody>
      </p:sp>
      <p:sp>
        <p:nvSpPr>
          <p:cNvPr id="3" name="Content Placeholder 2">
            <a:extLst>
              <a:ext uri="{FF2B5EF4-FFF2-40B4-BE49-F238E27FC236}">
                <a16:creationId xmlns:a16="http://schemas.microsoft.com/office/drawing/2014/main" id="{3972E047-409A-486A-840F-88D8F3087CDB}"/>
              </a:ext>
            </a:extLst>
          </p:cNvPr>
          <p:cNvSpPr>
            <a:spLocks noGrp="1"/>
          </p:cNvSpPr>
          <p:nvPr>
            <p:ph idx="1"/>
          </p:nvPr>
        </p:nvSpPr>
        <p:spPr/>
        <p:txBody>
          <a:bodyPr>
            <a:normAutofit fontScale="92500"/>
          </a:bodyPr>
          <a:lstStyle/>
          <a:p>
            <a:r>
              <a:rPr lang="en-US"/>
              <a:t>Hierarchical labels or multi-label settings</a:t>
            </a:r>
          </a:p>
          <a:p>
            <a:pPr lvl="1"/>
            <a:r>
              <a:rPr lang="en-US"/>
              <a:t>Mishra, S., Prasad, S., &amp; Mishra, S. (2020). Multilingual Joint Fine-tuning of Transformer models for identifying Trolling, Aggression and Cyberbullying at TRAC 2020. In </a:t>
            </a:r>
            <a:r>
              <a:rPr lang="en-US" i="1"/>
              <a:t>Proceedings of the Second Workshop on Trolling, Aggression and Cyberbullying</a:t>
            </a:r>
            <a:r>
              <a:rPr lang="en-US"/>
              <a:t> (pp. 120–125). Marseille, France: European Language Resources Association (ELRA). Retrieved from </a:t>
            </a:r>
            <a:r>
              <a:rPr lang="en-US">
                <a:hlinkClick r:id="rId2"/>
              </a:rPr>
              <a:t>https://www.aclweb.org/anthology/2020.trac-1.19</a:t>
            </a:r>
            <a:r>
              <a:rPr lang="en-US"/>
              <a:t>. Code: </a:t>
            </a:r>
            <a:r>
              <a:rPr lang="en-US">
                <a:hlinkClick r:id="rId3"/>
              </a:rPr>
              <a:t>https://github.com/socialmediaie/TRAC2020</a:t>
            </a:r>
            <a:endParaRPr lang="en-US"/>
          </a:p>
          <a:p>
            <a:pPr lvl="1"/>
            <a:r>
              <a:rPr lang="en-US"/>
              <a:t>Mishra, S., &amp; Mishra, S. (2019). 3Idiots at HASOC 2019: Fine-tuning Transformer Neural Networks for Hate Speech Identification in Indo-European Languages. In </a:t>
            </a:r>
            <a:r>
              <a:rPr lang="en-US" i="1"/>
              <a:t>FIRE (Working Notes)</a:t>
            </a:r>
            <a:r>
              <a:rPr lang="en-US"/>
              <a:t> (pp. 208-213). Retrieved from </a:t>
            </a:r>
            <a:r>
              <a:rPr lang="en-US">
                <a:hlinkClick r:id="rId4"/>
              </a:rPr>
              <a:t>http://ceur-ws.org/Vol-2517/T3-4.pdf</a:t>
            </a:r>
            <a:r>
              <a:rPr lang="en-US"/>
              <a:t>. Code: </a:t>
            </a:r>
            <a:r>
              <a:rPr lang="en-US">
                <a:hlinkClick r:id="rId5"/>
              </a:rPr>
              <a:t>https://github.com/socialmediaie/HASOC2019</a:t>
            </a:r>
            <a:r>
              <a:rPr lang="en-US"/>
              <a:t> </a:t>
            </a:r>
            <a:br>
              <a:rPr lang="en-US"/>
            </a:br>
            <a:endParaRPr lang="en-US"/>
          </a:p>
        </p:txBody>
      </p:sp>
      <p:sp>
        <p:nvSpPr>
          <p:cNvPr id="4" name="Date Placeholder 3">
            <a:extLst>
              <a:ext uri="{FF2B5EF4-FFF2-40B4-BE49-F238E27FC236}">
                <a16:creationId xmlns:a16="http://schemas.microsoft.com/office/drawing/2014/main" id="{595ADF3F-9525-48C4-9585-A8F71B7972F1}"/>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DFD197BE-E7AD-4698-A2A1-00F67E4E03B4}"/>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0FA4E142-E385-4236-B03F-CC6A4CB812A3}"/>
              </a:ext>
            </a:extLst>
          </p:cNvPr>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3564120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22208-16D9-4001-9688-42F15835607B}"/>
              </a:ext>
            </a:extLst>
          </p:cNvPr>
          <p:cNvSpPr>
            <a:spLocks noGrp="1"/>
          </p:cNvSpPr>
          <p:nvPr>
            <p:ph type="title"/>
          </p:nvPr>
        </p:nvSpPr>
        <p:spPr/>
        <p:txBody>
          <a:bodyPr/>
          <a:lstStyle/>
          <a:p>
            <a:r>
              <a:rPr lang="en-US"/>
              <a:t>Visualize temporal network of social media data in your browser</a:t>
            </a:r>
          </a:p>
        </p:txBody>
      </p:sp>
      <p:sp>
        <p:nvSpPr>
          <p:cNvPr id="3" name="Content Placeholder 2">
            <a:extLst>
              <a:ext uri="{FF2B5EF4-FFF2-40B4-BE49-F238E27FC236}">
                <a16:creationId xmlns:a16="http://schemas.microsoft.com/office/drawing/2014/main" id="{8AD65868-7735-4417-B433-8ACBB16C5E11}"/>
              </a:ext>
            </a:extLst>
          </p:cNvPr>
          <p:cNvSpPr>
            <a:spLocks noGrp="1"/>
          </p:cNvSpPr>
          <p:nvPr>
            <p:ph idx="1"/>
          </p:nvPr>
        </p:nvSpPr>
        <p:spPr/>
        <p:txBody>
          <a:bodyPr/>
          <a:lstStyle/>
          <a:p>
            <a:r>
              <a:rPr lang="en-US"/>
              <a:t>Social Communication Temporal Graph: </a:t>
            </a:r>
            <a:r>
              <a:rPr lang="en-US">
                <a:hlinkClick r:id="rId2"/>
              </a:rPr>
              <a:t>https://shubhanshu.com/social-comm-temporal-graph/</a:t>
            </a:r>
            <a:endParaRPr lang="en-US"/>
          </a:p>
          <a:p>
            <a:r>
              <a:rPr lang="en-US">
                <a:hlinkClick r:id="rId3"/>
              </a:rPr>
              <a:t>Recent tweet comparison</a:t>
            </a:r>
            <a:r>
              <a:rPr lang="en-US"/>
              <a:t> – Compare user-tweet network on tweets about 2 search queries</a:t>
            </a:r>
          </a:p>
          <a:p>
            <a:r>
              <a:rPr lang="en-US">
                <a:hlinkClick r:id="rId4"/>
              </a:rPr>
              <a:t>Recent Tweet Sentiments</a:t>
            </a:r>
            <a:r>
              <a:rPr lang="en-US"/>
              <a:t> – Compare user and tweet level sentiment on tweets about a single search query</a:t>
            </a:r>
          </a:p>
          <a:p>
            <a:r>
              <a:rPr lang="en-US">
                <a:hlinkClick r:id="rId5"/>
              </a:rPr>
              <a:t>Wikipedia Revisions</a:t>
            </a:r>
            <a:r>
              <a:rPr lang="en-US"/>
              <a:t> – Compare Wikipedia edit activity across 2 pages and identify common users</a:t>
            </a:r>
            <a:br>
              <a:rPr lang="en-US"/>
            </a:br>
            <a:endParaRPr lang="en-US"/>
          </a:p>
        </p:txBody>
      </p:sp>
      <p:sp>
        <p:nvSpPr>
          <p:cNvPr id="4" name="Date Placeholder 3">
            <a:extLst>
              <a:ext uri="{FF2B5EF4-FFF2-40B4-BE49-F238E27FC236}">
                <a16:creationId xmlns:a16="http://schemas.microsoft.com/office/drawing/2014/main" id="{40CA024D-6DD8-46EE-B3BF-5C5C8EA193A0}"/>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F6674199-E73D-4976-B81F-661E5DB9DCD1}"/>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E4A792FA-0CA3-47B3-80AC-00968986F6A8}"/>
              </a:ext>
            </a:extLst>
          </p:cNvPr>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245157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5C1D-73AA-493D-B519-EA5C755A51FD}"/>
              </a:ext>
            </a:extLst>
          </p:cNvPr>
          <p:cNvSpPr>
            <a:spLocks noGrp="1"/>
          </p:cNvSpPr>
          <p:nvPr>
            <p:ph type="title"/>
          </p:nvPr>
        </p:nvSpPr>
        <p:spPr/>
        <p:txBody>
          <a:bodyPr/>
          <a:lstStyle/>
          <a:p>
            <a:r>
              <a:rPr lang="en-US"/>
              <a:t>Thank you</a:t>
            </a:r>
          </a:p>
        </p:txBody>
      </p:sp>
      <p:sp>
        <p:nvSpPr>
          <p:cNvPr id="3" name="Content Placeholder 2">
            <a:extLst>
              <a:ext uri="{FF2B5EF4-FFF2-40B4-BE49-F238E27FC236}">
                <a16:creationId xmlns:a16="http://schemas.microsoft.com/office/drawing/2014/main" id="{62CD2A43-4888-4251-A5ED-869F0A0A0CCE}"/>
              </a:ext>
            </a:extLst>
          </p:cNvPr>
          <p:cNvSpPr>
            <a:spLocks noGrp="1"/>
          </p:cNvSpPr>
          <p:nvPr>
            <p:ph idx="1"/>
          </p:nvPr>
        </p:nvSpPr>
        <p:spPr/>
        <p:txBody>
          <a:bodyPr/>
          <a:lstStyle/>
          <a:p>
            <a:r>
              <a:rPr lang="en-US"/>
              <a:t>Questions</a:t>
            </a:r>
          </a:p>
          <a:p>
            <a:r>
              <a:rPr lang="en-US"/>
              <a:t>Tweet to us at: </a:t>
            </a:r>
          </a:p>
          <a:p>
            <a:pPr lvl="1"/>
            <a:r>
              <a:rPr lang="en-US"/>
              <a:t>Shubhanshu Mishra - </a:t>
            </a:r>
            <a:r>
              <a:rPr lang="en-US">
                <a:hlinkClick r:id="rId2"/>
              </a:rPr>
              <a:t>@</a:t>
            </a:r>
            <a:r>
              <a:rPr lang="en-US" err="1">
                <a:hlinkClick r:id="rId2"/>
              </a:rPr>
              <a:t>TheShubhanshu</a:t>
            </a:r>
            <a:endParaRPr lang="en-US"/>
          </a:p>
          <a:p>
            <a:pPr lvl="1"/>
            <a:r>
              <a:rPr lang="en-US"/>
              <a:t>Rezvaneh (Shadi) Rezapour - </a:t>
            </a:r>
            <a:r>
              <a:rPr lang="en-US">
                <a:hlinkClick r:id="rId3"/>
              </a:rPr>
              <a:t>@</a:t>
            </a:r>
            <a:r>
              <a:rPr lang="en-US" err="1">
                <a:hlinkClick r:id="rId3"/>
              </a:rPr>
              <a:t>shadi_rezapour</a:t>
            </a:r>
            <a:endParaRPr lang="en-US"/>
          </a:p>
          <a:p>
            <a:pPr lvl="1"/>
            <a:r>
              <a:rPr lang="en-US"/>
              <a:t>Jana Diesner - </a:t>
            </a:r>
            <a:r>
              <a:rPr lang="en-US">
                <a:hlinkClick r:id="rId4"/>
              </a:rPr>
              <a:t>@</a:t>
            </a:r>
            <a:r>
              <a:rPr lang="en-US" err="1">
                <a:hlinkClick r:id="rId4"/>
              </a:rPr>
              <a:t>janadiesner</a:t>
            </a:r>
            <a:r>
              <a:rPr lang="en-US"/>
              <a:t> </a:t>
            </a:r>
            <a:r>
              <a:rPr lang="en-US">
                <a:hlinkClick r:id="rId5"/>
              </a:rPr>
              <a:t>@</a:t>
            </a:r>
            <a:r>
              <a:rPr lang="en-US" err="1">
                <a:hlinkClick r:id="rId5"/>
              </a:rPr>
              <a:t>DiesnerLab</a:t>
            </a:r>
            <a:endParaRPr lang="en-US"/>
          </a:p>
          <a:p>
            <a:r>
              <a:rPr lang="en-US"/>
              <a:t>All material presented here can be found at: </a:t>
            </a:r>
            <a:r>
              <a:rPr lang="en-US">
                <a:hlinkClick r:id="rId6"/>
              </a:rPr>
              <a:t>https://socialmediaie.github.io/tutorials/WWW2021/</a:t>
            </a:r>
            <a:endParaRPr lang="en-US"/>
          </a:p>
          <a:p>
            <a:r>
              <a:rPr lang="en-US"/>
              <a:t>If you have questions or feature requests about any of the tools open an issue on </a:t>
            </a:r>
            <a:r>
              <a:rPr lang="en-US" err="1"/>
              <a:t>github</a:t>
            </a:r>
            <a:r>
              <a:rPr lang="en-US"/>
              <a:t> e.g. for </a:t>
            </a:r>
            <a:r>
              <a:rPr lang="en-US" err="1"/>
              <a:t>SocialMediaIE</a:t>
            </a:r>
            <a:r>
              <a:rPr lang="en-US"/>
              <a:t> at: </a:t>
            </a:r>
            <a:r>
              <a:rPr lang="en-US">
                <a:hlinkClick r:id="rId7"/>
              </a:rPr>
              <a:t>https://github.com/socialmediaie/SocialMediaIE/issues</a:t>
            </a:r>
            <a:endParaRPr lang="en-US"/>
          </a:p>
          <a:p>
            <a:endParaRPr lang="en-US"/>
          </a:p>
        </p:txBody>
      </p:sp>
      <p:sp>
        <p:nvSpPr>
          <p:cNvPr id="4" name="Date Placeholder 3">
            <a:extLst>
              <a:ext uri="{FF2B5EF4-FFF2-40B4-BE49-F238E27FC236}">
                <a16:creationId xmlns:a16="http://schemas.microsoft.com/office/drawing/2014/main" id="{C087E79D-CCBA-44B0-9025-52434845CEE0}"/>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1CAF6FA9-B5E3-4516-80C0-37C6A54AE1D9}"/>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16ED3645-A3F0-4E6D-A40D-FBA8C1CAA866}"/>
              </a:ext>
            </a:extLst>
          </p:cNvPr>
          <p:cNvSpPr>
            <a:spLocks noGrp="1"/>
          </p:cNvSpPr>
          <p:nvPr>
            <p:ph type="sldNum" sz="quarter" idx="12"/>
          </p:nvPr>
        </p:nvSpPr>
        <p:spPr/>
        <p:txBody>
          <a:bodyPr/>
          <a:lstStyle/>
          <a:p>
            <a:fld id="{330EA680-D336-4FF7-8B7A-9848BB0A1C32}" type="slidenum">
              <a:rPr lang="en-US" smtClean="0"/>
              <a:t>66</a:t>
            </a:fld>
            <a:endParaRPr lang="en-US"/>
          </a:p>
        </p:txBody>
      </p:sp>
    </p:spTree>
    <p:extLst>
      <p:ext uri="{BB962C8B-B14F-4D97-AF65-F5344CB8AC3E}">
        <p14:creationId xmlns:p14="http://schemas.microsoft.com/office/powerpoint/2010/main" val="2991549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AE07-C497-403C-92FF-B0F3422CE53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1E1A8D64-236C-4BB2-A7E8-84B5F573D01B}"/>
              </a:ext>
            </a:extLst>
          </p:cNvPr>
          <p:cNvSpPr>
            <a:spLocks noGrp="1"/>
          </p:cNvSpPr>
          <p:nvPr>
            <p:ph idx="1"/>
          </p:nvPr>
        </p:nvSpPr>
        <p:spPr/>
        <p:txBody>
          <a:bodyPr vert="horz" lIns="91440" tIns="45720" rIns="91440" bIns="45720" rtlCol="0" anchor="t">
            <a:normAutofit fontScale="62500" lnSpcReduction="20000"/>
          </a:bodyPr>
          <a:lstStyle/>
          <a:p>
            <a:r>
              <a:rPr lang="en-US" err="1">
                <a:cs typeface="Calibri"/>
              </a:rPr>
              <a:t>Diesner</a:t>
            </a:r>
            <a:r>
              <a:rPr lang="en-US">
                <a:cs typeface="Calibri"/>
              </a:rPr>
              <a:t>, J. (2015) Small decisions with big impact on data analytics. </a:t>
            </a:r>
            <a:r>
              <a:rPr lang="en-US" i="1">
                <a:cs typeface="Calibri"/>
              </a:rPr>
              <a:t>Big Data &amp; Society, special issue on Assumptions of Sociality, 2</a:t>
            </a:r>
            <a:r>
              <a:rPr lang="en-US">
                <a:cs typeface="Calibri"/>
              </a:rPr>
              <a:t>(2). </a:t>
            </a:r>
            <a:r>
              <a:rPr lang="en-US" err="1">
                <a:cs typeface="Calibri"/>
              </a:rPr>
              <a:t>doi</a:t>
            </a:r>
            <a:r>
              <a:rPr lang="en-US">
                <a:cs typeface="Calibri"/>
              </a:rPr>
              <a:t>: </a:t>
            </a:r>
            <a:r>
              <a:rPr lang="en-US" dirty="0">
                <a:cs typeface="Calibri"/>
                <a:hlinkClick r:id="rId2"/>
              </a:rPr>
              <a:t>10.1177/2053951715617185</a:t>
            </a:r>
            <a:endParaRPr lang="en-US" dirty="0">
              <a:ea typeface="+mn-lt"/>
              <a:cs typeface="+mn-lt"/>
            </a:endParaRPr>
          </a:p>
          <a:p>
            <a:r>
              <a:rPr lang="en-US" err="1">
                <a:cs typeface="Calibri"/>
              </a:rPr>
              <a:t>Diesner</a:t>
            </a:r>
            <a:r>
              <a:rPr lang="en-US">
                <a:cs typeface="Calibri"/>
              </a:rPr>
              <a:t>, J. (2013). From Texts to Networks: Detecting and managing the impact of methodological choices for extracting network data from text data. </a:t>
            </a:r>
            <a:r>
              <a:rPr lang="en-US" i="1" err="1">
                <a:cs typeface="Calibri"/>
              </a:rPr>
              <a:t>Kuenstliche</a:t>
            </a:r>
            <a:r>
              <a:rPr lang="en-US" i="1" dirty="0">
                <a:cs typeface="Calibri"/>
              </a:rPr>
              <a:t> </a:t>
            </a:r>
            <a:r>
              <a:rPr lang="en-US" i="1" err="1">
                <a:cs typeface="Calibri"/>
              </a:rPr>
              <a:t>Intelligenz</a:t>
            </a:r>
            <a:r>
              <a:rPr lang="en-US" i="1">
                <a:cs typeface="Calibri"/>
              </a:rPr>
              <a:t> Journal (Artificial Intelligence), 27</a:t>
            </a:r>
            <a:r>
              <a:rPr lang="en-US">
                <a:cs typeface="Calibri"/>
              </a:rPr>
              <a:t>(1), 75-78. </a:t>
            </a:r>
            <a:endParaRPr lang="en-US"/>
          </a:p>
          <a:p>
            <a:r>
              <a:rPr lang="en-US"/>
              <a:t>Mishra, </a:t>
            </a:r>
            <a:r>
              <a:rPr lang="en-US" err="1"/>
              <a:t>Shubhanshu</a:t>
            </a:r>
            <a:r>
              <a:rPr lang="en-US"/>
              <a:t> (2019): Trained models for multi-task multi-dataset learning for text classification as well as sequence tagging in tweets. University of Illinois at Urbana-Champaign. </a:t>
            </a:r>
            <a:r>
              <a:rPr lang="en-US" dirty="0">
                <a:hlinkClick r:id="rId3"/>
              </a:rPr>
              <a:t>https://doi.org/10.13012/B2IDB-1094364_V1</a:t>
            </a:r>
            <a:r>
              <a:rPr lang="en-US" dirty="0"/>
              <a:t> </a:t>
            </a:r>
            <a:endParaRPr lang="en-US" dirty="0">
              <a:cs typeface="Calibri"/>
            </a:endParaRPr>
          </a:p>
          <a:p>
            <a:r>
              <a:rPr lang="en-US"/>
              <a:t>Mishra, Shubhanshu (2019): Trained models for multi-task multi-dataset learning for text classification in tweets. University of Illinois at Urbana-Champaign. </a:t>
            </a:r>
            <a:r>
              <a:rPr lang="en-US" dirty="0">
                <a:hlinkClick r:id="rId4"/>
              </a:rPr>
              <a:t>https://doi.org/10.13012/B2IDB-1917934_V1</a:t>
            </a:r>
            <a:endParaRPr lang="en-US" dirty="0"/>
          </a:p>
          <a:p>
            <a:r>
              <a:rPr lang="en-US"/>
              <a:t>Mishra, </a:t>
            </a:r>
            <a:r>
              <a:rPr lang="en-US" err="1"/>
              <a:t>Shubhanshu</a:t>
            </a:r>
            <a:r>
              <a:rPr lang="en-US"/>
              <a:t> (2019): Trained models for multi-task multi-dataset learning for sequence prediction in tweets. University of Illinois at Urbana-Champaign. </a:t>
            </a:r>
            <a:r>
              <a:rPr lang="en-US" dirty="0">
                <a:hlinkClick r:id="rId5"/>
              </a:rPr>
              <a:t>https://doi.org/10.13012/B2IDB-0934773_V1</a:t>
            </a:r>
            <a:r>
              <a:rPr lang="en-US" dirty="0"/>
              <a:t> </a:t>
            </a:r>
            <a:endParaRPr lang="en-US" dirty="0">
              <a:cs typeface="Calibri"/>
            </a:endParaRPr>
          </a:p>
          <a:p>
            <a:r>
              <a:rPr lang="en-US"/>
              <a:t>Shubhanshu Mishra. 2019. Multi-dataset-multi-task Neural Sequence Tagging for Information Extraction from Tweets. In </a:t>
            </a:r>
            <a:r>
              <a:rPr lang="en-US" i="1"/>
              <a:t>Proceedings of the 30th ACM Conference on Hypertext and Social Media (HT '19). ACM</a:t>
            </a:r>
            <a:r>
              <a:rPr lang="en-US"/>
              <a:t>, New York, NY, USA, 283-284. DOI: </a:t>
            </a:r>
            <a:r>
              <a:rPr lang="en-US" dirty="0">
                <a:hlinkClick r:id="rId6"/>
              </a:rPr>
              <a:t>https://doi.org/10.1145/3342220.3344929</a:t>
            </a:r>
            <a:r>
              <a:rPr lang="en-US" dirty="0"/>
              <a:t> </a:t>
            </a:r>
            <a:endParaRPr lang="en-US" dirty="0">
              <a:cs typeface="Calibri"/>
            </a:endParaRPr>
          </a:p>
          <a:p>
            <a:endParaRPr lang="en-US">
              <a:cs typeface="Calibri" panose="020F0502020204030204"/>
            </a:endParaRPr>
          </a:p>
          <a:p>
            <a:endParaRPr lang="en-US">
              <a:cs typeface="Calibri" panose="020F0502020204030204"/>
            </a:endParaRPr>
          </a:p>
        </p:txBody>
      </p:sp>
      <p:sp>
        <p:nvSpPr>
          <p:cNvPr id="4" name="Date Placeholder 3">
            <a:extLst>
              <a:ext uri="{FF2B5EF4-FFF2-40B4-BE49-F238E27FC236}">
                <a16:creationId xmlns:a16="http://schemas.microsoft.com/office/drawing/2014/main" id="{4644FE70-643E-4950-A537-2152C5F742FA}"/>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7627FEE7-032E-4D28-AB85-3803CFEDB877}"/>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1B992530-F67C-4CF4-A91B-0DDA606396FB}"/>
              </a:ext>
            </a:extLst>
          </p:cNvPr>
          <p:cNvSpPr>
            <a:spLocks noGrp="1"/>
          </p:cNvSpPr>
          <p:nvPr>
            <p:ph type="sldNum" sz="quarter" idx="12"/>
          </p:nvPr>
        </p:nvSpPr>
        <p:spPr/>
        <p:txBody>
          <a:bodyPr/>
          <a:lstStyle/>
          <a:p>
            <a:fld id="{368A6D0F-412D-485D-8BE9-C60238CA9A35}" type="slidenum">
              <a:rPr lang="en-US" smtClean="0"/>
              <a:t>67</a:t>
            </a:fld>
            <a:endParaRPr lang="en-US"/>
          </a:p>
        </p:txBody>
      </p:sp>
    </p:spTree>
    <p:extLst>
      <p:ext uri="{BB962C8B-B14F-4D97-AF65-F5344CB8AC3E}">
        <p14:creationId xmlns:p14="http://schemas.microsoft.com/office/powerpoint/2010/main" val="3676112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BA30-63BD-47A2-98BF-2FFFD86B1070}"/>
              </a:ext>
            </a:extLst>
          </p:cNvPr>
          <p:cNvSpPr>
            <a:spLocks noGrp="1"/>
          </p:cNvSpPr>
          <p:nvPr>
            <p:ph type="title"/>
          </p:nvPr>
        </p:nvSpPr>
        <p:spPr/>
        <p:txBody>
          <a:bodyPr/>
          <a:lstStyle/>
          <a:p>
            <a:r>
              <a:rPr lang="en-US">
                <a:ea typeface="+mj-lt"/>
                <a:cs typeface="+mj-lt"/>
              </a:rPr>
              <a:t>References</a:t>
            </a:r>
            <a:endParaRPr lang="en-US"/>
          </a:p>
        </p:txBody>
      </p:sp>
      <p:sp>
        <p:nvSpPr>
          <p:cNvPr id="3" name="Content Placeholder 2">
            <a:extLst>
              <a:ext uri="{FF2B5EF4-FFF2-40B4-BE49-F238E27FC236}">
                <a16:creationId xmlns:a16="http://schemas.microsoft.com/office/drawing/2014/main" id="{2778EA61-AA12-4D69-BF71-1A17F87244E8}"/>
              </a:ext>
            </a:extLst>
          </p:cNvPr>
          <p:cNvSpPr>
            <a:spLocks noGrp="1"/>
          </p:cNvSpPr>
          <p:nvPr>
            <p:ph idx="1"/>
          </p:nvPr>
        </p:nvSpPr>
        <p:spPr/>
        <p:txBody>
          <a:bodyPr vert="horz" lIns="91440" tIns="45720" rIns="91440" bIns="45720" rtlCol="0" anchor="t">
            <a:noAutofit/>
          </a:bodyPr>
          <a:lstStyle/>
          <a:p>
            <a:r>
              <a:rPr lang="en-US" sz="1600">
                <a:ea typeface="+mn-lt"/>
                <a:cs typeface="+mn-lt"/>
              </a:rPr>
              <a:t>Mishra, </a:t>
            </a:r>
            <a:r>
              <a:rPr lang="en-US" sz="1600" err="1">
                <a:ea typeface="+mn-lt"/>
                <a:cs typeface="+mn-lt"/>
              </a:rPr>
              <a:t>Shubhanshu</a:t>
            </a:r>
            <a:r>
              <a:rPr lang="en-US" sz="1600">
                <a:ea typeface="+mn-lt"/>
                <a:cs typeface="+mn-lt"/>
              </a:rPr>
              <a:t>, &amp; </a:t>
            </a:r>
            <a:r>
              <a:rPr lang="en-US" sz="1600" err="1">
                <a:ea typeface="+mn-lt"/>
                <a:cs typeface="+mn-lt"/>
              </a:rPr>
              <a:t>Diesner</a:t>
            </a:r>
            <a:r>
              <a:rPr lang="en-US" sz="1600">
                <a:ea typeface="+mn-lt"/>
                <a:cs typeface="+mn-lt"/>
              </a:rPr>
              <a:t>, Jana (2016). Semi-supervised Named Entity Recognition in noisy-text. In </a:t>
            </a:r>
            <a:r>
              <a:rPr lang="en-US" sz="1600" i="1">
                <a:ea typeface="+mn-lt"/>
                <a:cs typeface="+mn-lt"/>
              </a:rPr>
              <a:t>Proceedings of the 2nd Workshop on Noisy User-generated Text (WNUT) (pp. 203–212). Osaka, Japan: The COLING 2016 Organizing Committee.</a:t>
            </a:r>
            <a:r>
              <a:rPr lang="en-US" sz="1600">
                <a:ea typeface="+mn-lt"/>
                <a:cs typeface="+mn-lt"/>
              </a:rPr>
              <a:t> Retrieved from </a:t>
            </a:r>
            <a:r>
              <a:rPr lang="en-US" sz="1600" dirty="0">
                <a:ea typeface="+mn-lt"/>
                <a:cs typeface="+mn-lt"/>
                <a:hlinkClick r:id="rId2"/>
              </a:rPr>
              <a:t>https://aclweb.org/anthology/papers/W/W16/W16-3927/</a:t>
            </a:r>
            <a:r>
              <a:rPr lang="en-US" sz="1600" dirty="0">
                <a:ea typeface="+mn-lt"/>
                <a:cs typeface="+mn-lt"/>
              </a:rPr>
              <a:t>  </a:t>
            </a:r>
          </a:p>
          <a:p>
            <a:r>
              <a:rPr lang="en-US" sz="1600">
                <a:ea typeface="+mn-lt"/>
                <a:cs typeface="+mn-lt"/>
              </a:rPr>
              <a:t>Mishra, </a:t>
            </a:r>
            <a:r>
              <a:rPr lang="en-US" sz="1600" err="1">
                <a:ea typeface="+mn-lt"/>
                <a:cs typeface="+mn-lt"/>
              </a:rPr>
              <a:t>Shubhanshu</a:t>
            </a:r>
            <a:r>
              <a:rPr lang="en-US" sz="1600">
                <a:ea typeface="+mn-lt"/>
                <a:cs typeface="+mn-lt"/>
              </a:rPr>
              <a:t>, </a:t>
            </a:r>
            <a:r>
              <a:rPr lang="en-US" sz="1600" err="1">
                <a:ea typeface="+mn-lt"/>
                <a:cs typeface="+mn-lt"/>
              </a:rPr>
              <a:t>Diesner</a:t>
            </a:r>
            <a:r>
              <a:rPr lang="en-US" sz="1600">
                <a:ea typeface="+mn-lt"/>
                <a:cs typeface="+mn-lt"/>
              </a:rPr>
              <a:t>, Jana, Byrne, Jason, &amp; </a:t>
            </a:r>
            <a:r>
              <a:rPr lang="en-US" sz="1600" err="1">
                <a:ea typeface="+mn-lt"/>
                <a:cs typeface="+mn-lt"/>
              </a:rPr>
              <a:t>Surbeck</a:t>
            </a:r>
            <a:r>
              <a:rPr lang="en-US" sz="1600">
                <a:ea typeface="+mn-lt"/>
                <a:cs typeface="+mn-lt"/>
              </a:rPr>
              <a:t>, Elizabeth (2015). Sentiment Analysis with Incremental Human-in-the-Loop Learning and Lexical Resource Customization. In</a:t>
            </a:r>
            <a:r>
              <a:rPr lang="en-US" sz="1600" i="1">
                <a:ea typeface="+mn-lt"/>
                <a:cs typeface="+mn-lt"/>
              </a:rPr>
              <a:t> Proceedings of the 26th ACM Conference on Hypertext &amp; Social Media - HT ’15 (pp. 323–325)</a:t>
            </a:r>
            <a:r>
              <a:rPr lang="en-US" sz="1600">
                <a:ea typeface="+mn-lt"/>
                <a:cs typeface="+mn-lt"/>
              </a:rPr>
              <a:t>. New York, New York, USA: ACM Press. </a:t>
            </a:r>
            <a:r>
              <a:rPr lang="en-US" sz="1600" dirty="0">
                <a:ea typeface="+mn-lt"/>
                <a:cs typeface="+mn-lt"/>
                <a:hlinkClick r:id="rId3"/>
              </a:rPr>
              <a:t>https://doi.org/10.1145/2700171.2791022</a:t>
            </a:r>
            <a:r>
              <a:rPr lang="en-US" sz="1600" dirty="0">
                <a:ea typeface="+mn-lt"/>
                <a:cs typeface="+mn-lt"/>
              </a:rPr>
              <a:t> </a:t>
            </a:r>
          </a:p>
          <a:p>
            <a:r>
              <a:rPr lang="en-US" sz="1600" err="1">
                <a:ea typeface="+mn-lt"/>
                <a:cs typeface="+mn-lt"/>
              </a:rPr>
              <a:t>Rezapour</a:t>
            </a:r>
            <a:r>
              <a:rPr lang="en-US" sz="1600">
                <a:ea typeface="+mn-lt"/>
                <a:cs typeface="+mn-lt"/>
              </a:rPr>
              <a:t>, Rezvaneh., Wang, Lufan., </a:t>
            </a:r>
            <a:r>
              <a:rPr lang="en-US" sz="1600" err="1">
                <a:ea typeface="+mn-lt"/>
                <a:cs typeface="+mn-lt"/>
              </a:rPr>
              <a:t>Abdar</a:t>
            </a:r>
            <a:r>
              <a:rPr lang="en-US" sz="1600">
                <a:ea typeface="+mn-lt"/>
                <a:cs typeface="+mn-lt"/>
              </a:rPr>
              <a:t>, Omid., &amp; Diesner, Jana. (2017). Identifying the Overlap Between Election Result and Candidates’ Ranking based on Hashtag-enhanced, Lexicon-based Sentiment Analysis. </a:t>
            </a:r>
            <a:r>
              <a:rPr lang="en-US" sz="1600" i="1">
                <a:ea typeface="+mn-lt"/>
                <a:cs typeface="+mn-lt"/>
              </a:rPr>
              <a:t>Proceedings of IEEE 11th International Conference on Semantic Computing (ICSC), (pp. 93-96), </a:t>
            </a:r>
            <a:r>
              <a:rPr lang="en-US" sz="1600">
                <a:ea typeface="+mn-lt"/>
                <a:cs typeface="+mn-lt"/>
              </a:rPr>
              <a:t>San Diego, CA. </a:t>
            </a:r>
            <a:r>
              <a:rPr lang="en-US" sz="1600" err="1">
                <a:ea typeface="+mn-lt"/>
                <a:cs typeface="+mn-lt"/>
              </a:rPr>
              <a:t>doi</a:t>
            </a:r>
            <a:r>
              <a:rPr lang="en-US" sz="1600" dirty="0">
                <a:ea typeface="+mn-lt"/>
                <a:cs typeface="+mn-lt"/>
              </a:rPr>
              <a:t>: </a:t>
            </a:r>
            <a:r>
              <a:rPr lang="en-US" sz="1600" dirty="0">
                <a:ea typeface="+mn-lt"/>
                <a:cs typeface="+mn-lt"/>
                <a:hlinkClick r:id="rId4"/>
              </a:rPr>
              <a:t>10.1109/ICSC.2017.92</a:t>
            </a:r>
            <a:r>
              <a:rPr lang="en-US" sz="1600" dirty="0">
                <a:ea typeface="+mn-lt"/>
                <a:cs typeface="+mn-lt"/>
              </a:rPr>
              <a:t> </a:t>
            </a:r>
            <a:endParaRPr lang="en-US" sz="1600">
              <a:cs typeface="Calibri"/>
            </a:endParaRPr>
          </a:p>
          <a:p>
            <a:r>
              <a:rPr lang="en-US" sz="1600">
                <a:ea typeface="+mn-lt"/>
                <a:cs typeface="+mn-lt"/>
              </a:rPr>
              <a:t>Rezapour, Rezvaneh., Shah, Saumil., &amp; Diesner, Jana. (2019) Enhancing the Measurement of Social Effects by Capturing Morality. Proceedings of </a:t>
            </a:r>
            <a:r>
              <a:rPr lang="en-US" sz="1600" i="1">
                <a:ea typeface="+mn-lt"/>
                <a:cs typeface="+mn-lt"/>
              </a:rPr>
              <a:t>the 10th Workshop on Computational Approaches to Subjectivity, Sentiment and Social Media Analysis (WASSA). Annual Conference of the North American Chapter of the Association for Computational Linguistics (NAACL)</a:t>
            </a:r>
            <a:r>
              <a:rPr lang="en-US" sz="1600">
                <a:ea typeface="+mn-lt"/>
                <a:cs typeface="+mn-lt"/>
              </a:rPr>
              <a:t>, Minneapolis, MN. [</a:t>
            </a:r>
            <a:r>
              <a:rPr lang="en-US" sz="1600" u="sng" dirty="0">
                <a:ea typeface="+mn-lt"/>
                <a:cs typeface="+mn-lt"/>
                <a:hlinkClick r:id="rId5"/>
              </a:rPr>
              <a:t>pdf</a:t>
            </a:r>
            <a:r>
              <a:rPr lang="en-US" sz="1600">
                <a:ea typeface="+mn-lt"/>
                <a:cs typeface="+mn-lt"/>
              </a:rPr>
              <a:t>]</a:t>
            </a:r>
            <a:endParaRPr lang="en-US" sz="1600" dirty="0">
              <a:ea typeface="+mn-lt"/>
              <a:cs typeface="+mn-lt"/>
            </a:endParaRPr>
          </a:p>
          <a:p>
            <a:r>
              <a:rPr lang="en-US" sz="1600">
                <a:ea typeface="+mn-lt"/>
                <a:cs typeface="+mn-lt"/>
              </a:rPr>
              <a:t>Sarol, M. Janina., Dinh, Ly., Rezapour, Rezvaneh., Chin, Chieh-Li., Yang, P.ingjing, &amp; Diesner, Jana. (2020, November). An Empirical Methodology for Detecting and Prioritizing Needs during Crisis Events. In </a:t>
            </a:r>
            <a:r>
              <a:rPr lang="en-US" sz="1600" i="1">
                <a:ea typeface="+mn-lt"/>
                <a:cs typeface="+mn-lt"/>
              </a:rPr>
              <a:t>Proceedings of the 2020 Conference on Empirical Methods in Natural Language Processing: Findings</a:t>
            </a:r>
            <a:r>
              <a:rPr lang="en-US" sz="1600">
                <a:ea typeface="+mn-lt"/>
                <a:cs typeface="+mn-lt"/>
              </a:rPr>
              <a:t> (pp. 4102-4107). [</a:t>
            </a:r>
            <a:r>
              <a:rPr lang="en-US" sz="1600" dirty="0">
                <a:ea typeface="+mn-lt"/>
                <a:cs typeface="+mn-lt"/>
                <a:hlinkClick r:id="rId6"/>
              </a:rPr>
              <a:t>pdf</a:t>
            </a:r>
            <a:r>
              <a:rPr lang="en-US" sz="1600">
                <a:ea typeface="+mn-lt"/>
                <a:cs typeface="+mn-lt"/>
              </a:rPr>
              <a:t>]</a:t>
            </a:r>
            <a:endParaRPr lang="en-US" sz="1600" dirty="0">
              <a:ea typeface="+mn-lt"/>
              <a:cs typeface="+mn-lt"/>
            </a:endParaRPr>
          </a:p>
        </p:txBody>
      </p:sp>
      <p:sp>
        <p:nvSpPr>
          <p:cNvPr id="4" name="Date Placeholder 3">
            <a:extLst>
              <a:ext uri="{FF2B5EF4-FFF2-40B4-BE49-F238E27FC236}">
                <a16:creationId xmlns:a16="http://schemas.microsoft.com/office/drawing/2014/main" id="{8FDF0989-0B5F-4EC3-8F80-9D9242E1CC71}"/>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8E84D484-3ED7-48E5-A425-39B4572D7862}"/>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4FFD6495-A7FA-485A-897C-3A717928361D}"/>
              </a:ext>
            </a:extLst>
          </p:cNvPr>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908681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FB626-E332-4F7D-8815-AB5F6300DE43}"/>
              </a:ext>
            </a:extLst>
          </p:cNvPr>
          <p:cNvSpPr>
            <a:spLocks noGrp="1"/>
          </p:cNvSpPr>
          <p:nvPr>
            <p:ph type="title"/>
          </p:nvPr>
        </p:nvSpPr>
        <p:spPr/>
        <p:txBody>
          <a:bodyPr/>
          <a:lstStyle/>
          <a:p>
            <a:r>
              <a:rPr lang="en-US">
                <a:cs typeface="Calibri Light"/>
              </a:rPr>
              <a:t>References</a:t>
            </a:r>
            <a:endParaRPr lang="en-US">
              <a:ea typeface="+mj-lt"/>
              <a:cs typeface="+mj-lt"/>
            </a:endParaRPr>
          </a:p>
        </p:txBody>
      </p:sp>
      <p:sp>
        <p:nvSpPr>
          <p:cNvPr id="3" name="Content Placeholder 2">
            <a:extLst>
              <a:ext uri="{FF2B5EF4-FFF2-40B4-BE49-F238E27FC236}">
                <a16:creationId xmlns:a16="http://schemas.microsoft.com/office/drawing/2014/main" id="{2ABD37CC-7299-49E1-A959-C4F582E35CEC}"/>
              </a:ext>
            </a:extLst>
          </p:cNvPr>
          <p:cNvSpPr>
            <a:spLocks noGrp="1"/>
          </p:cNvSpPr>
          <p:nvPr>
            <p:ph idx="1"/>
          </p:nvPr>
        </p:nvSpPr>
        <p:spPr/>
        <p:txBody>
          <a:bodyPr vert="horz" lIns="91440" tIns="45720" rIns="91440" bIns="45720" rtlCol="0" anchor="t">
            <a:normAutofit fontScale="77500" lnSpcReduction="20000"/>
          </a:bodyPr>
          <a:lstStyle/>
          <a:p>
            <a:r>
              <a:rPr lang="en-US">
                <a:ea typeface="+mn-lt"/>
                <a:cs typeface="+mn-lt"/>
              </a:rPr>
              <a:t>Santosh, R., Schwartz, H. A., Eichstaedt, J. C., Ungar, L. H., &amp; Guntuku, S. C. (2020). Detecting Emerging Symptoms of COVID-19 using Context-based Twitter Embeddings. In </a:t>
            </a:r>
            <a:r>
              <a:rPr lang="en-US" i="1">
                <a:ea typeface="+mn-lt"/>
                <a:cs typeface="+mn-lt"/>
              </a:rPr>
              <a:t>Proceedings of the 1st Workshop on NLP for COVID-19 (Part 2) at EMNLP 2020</a:t>
            </a:r>
            <a:r>
              <a:rPr lang="en-US">
                <a:ea typeface="+mn-lt"/>
                <a:cs typeface="+mn-lt"/>
              </a:rPr>
              <a:t>. [</a:t>
            </a:r>
            <a:r>
              <a:rPr lang="en-US" dirty="0">
                <a:ea typeface="+mn-lt"/>
                <a:cs typeface="+mn-lt"/>
                <a:hlinkClick r:id="rId2"/>
              </a:rPr>
              <a:t>pdf</a:t>
            </a:r>
            <a:r>
              <a:rPr lang="en-US">
                <a:ea typeface="+mn-lt"/>
                <a:cs typeface="+mn-lt"/>
              </a:rPr>
              <a:t>]</a:t>
            </a:r>
          </a:p>
          <a:p>
            <a:r>
              <a:rPr lang="en-US">
                <a:ea typeface="+mn-lt"/>
                <a:cs typeface="+mn-lt"/>
              </a:rPr>
              <a:t>Dunn, J., Coupe, T., &amp; Adams, B. (2021). Measuring linguistic diversity during covid-19. In </a:t>
            </a:r>
            <a:r>
              <a:rPr lang="en-US" i="1">
                <a:ea typeface="+mn-lt"/>
                <a:cs typeface="+mn-lt"/>
              </a:rPr>
              <a:t>Proceedings of the Fourth Workshop on Natural Language Processing and Computational Social Science, pages 1–10 Online</a:t>
            </a:r>
            <a:r>
              <a:rPr lang="en-US">
                <a:ea typeface="+mn-lt"/>
                <a:cs typeface="+mn-lt"/>
              </a:rPr>
              <a:t>. [</a:t>
            </a:r>
            <a:r>
              <a:rPr lang="en-US" dirty="0">
                <a:ea typeface="+mn-lt"/>
                <a:cs typeface="+mn-lt"/>
                <a:hlinkClick r:id="rId3"/>
              </a:rPr>
              <a:t>pdf</a:t>
            </a:r>
            <a:r>
              <a:rPr lang="en-US">
                <a:ea typeface="+mn-lt"/>
                <a:cs typeface="+mn-lt"/>
              </a:rPr>
              <a:t>]</a:t>
            </a:r>
          </a:p>
          <a:p>
            <a:r>
              <a:rPr lang="en-US">
                <a:ea typeface="+mn-lt"/>
                <a:cs typeface="+mn-lt"/>
              </a:rPr>
              <a:t>Hossain, T., Logan IV, R. L., Ugarte, A., Matsubara, Y., Young, S., &amp; Singh, S. (2020, December). COVIDLies: Detecting COVID-19 Misinformation on Social Media. In </a:t>
            </a:r>
            <a:r>
              <a:rPr lang="en-US" i="1">
                <a:ea typeface="+mn-lt"/>
                <a:cs typeface="+mn-lt"/>
              </a:rPr>
              <a:t>Proceedings of the 1st Workshop on NLP for COVID-19 (Part 2) at EMNLP 2020</a:t>
            </a:r>
            <a:r>
              <a:rPr lang="en-US">
                <a:ea typeface="+mn-lt"/>
                <a:cs typeface="+mn-lt"/>
              </a:rPr>
              <a:t>. [</a:t>
            </a:r>
            <a:r>
              <a:rPr lang="en-US" dirty="0">
                <a:ea typeface="+mn-lt"/>
                <a:cs typeface="+mn-lt"/>
                <a:hlinkClick r:id="rId4"/>
              </a:rPr>
              <a:t>pdf</a:t>
            </a:r>
            <a:r>
              <a:rPr lang="en-US">
                <a:ea typeface="+mn-lt"/>
                <a:cs typeface="+mn-lt"/>
              </a:rPr>
              <a:t>]</a:t>
            </a:r>
            <a:endParaRPr lang="en-US" dirty="0">
              <a:ea typeface="+mn-lt"/>
              <a:cs typeface="+mn-lt"/>
            </a:endParaRPr>
          </a:p>
          <a:p>
            <a:r>
              <a:rPr lang="en-US">
                <a:ea typeface="+mn-lt"/>
                <a:cs typeface="+mn-lt"/>
              </a:rPr>
              <a:t>Hardage, D., &amp; Najafirad, P. (2020). Hate and Toxic Speech Detection in the Context of Covid-19 Pandemic using XAI: Ongoing Applied Research. [</a:t>
            </a:r>
            <a:r>
              <a:rPr lang="en-US" dirty="0">
                <a:ea typeface="+mn-lt"/>
                <a:cs typeface="+mn-lt"/>
                <a:hlinkClick r:id="rId5"/>
              </a:rPr>
              <a:t>pdf</a:t>
            </a:r>
            <a:r>
              <a:rPr lang="en-US">
                <a:ea typeface="+mn-lt"/>
                <a:cs typeface="+mn-lt"/>
              </a:rPr>
              <a:t>]</a:t>
            </a:r>
            <a:endParaRPr lang="en-US" dirty="0">
              <a:ea typeface="+mn-lt"/>
              <a:cs typeface="+mn-lt"/>
            </a:endParaRPr>
          </a:p>
          <a:p>
            <a:r>
              <a:rPr lang="en-US">
                <a:ea typeface="+mn-lt"/>
                <a:cs typeface="+mn-lt"/>
              </a:rPr>
              <a:t>Biester, L., Matton, K., Rajendran, J., Provost, E. M., &amp; Mihalcea, R. Quantifying the Effects of COVID-19 on Mental Health Support Forums. [</a:t>
            </a:r>
            <a:r>
              <a:rPr lang="en-US" dirty="0">
                <a:ea typeface="+mn-lt"/>
                <a:cs typeface="+mn-lt"/>
                <a:hlinkClick r:id="rId6"/>
              </a:rPr>
              <a:t>pdf</a:t>
            </a:r>
            <a:r>
              <a:rPr lang="en-US">
                <a:ea typeface="+mn-lt"/>
                <a:cs typeface="+mn-lt"/>
              </a:rPr>
              <a:t>]</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Date Placeholder 3">
            <a:extLst>
              <a:ext uri="{FF2B5EF4-FFF2-40B4-BE49-F238E27FC236}">
                <a16:creationId xmlns:a16="http://schemas.microsoft.com/office/drawing/2014/main" id="{665A462A-0EFE-4AB7-9E92-7D68F8F313DC}"/>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67658A0C-A4DB-4084-8B77-0B200F7FAA66}"/>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88295980-45E2-4D29-8154-657C81CC3451}"/>
              </a:ext>
            </a:extLst>
          </p:cNvPr>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275669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B6BFE0-22D5-447A-99BC-2E00ACF91EA0}"/>
              </a:ext>
            </a:extLst>
          </p:cNvPr>
          <p:cNvPicPr>
            <a:picLocks noChangeAspect="1"/>
          </p:cNvPicPr>
          <p:nvPr/>
        </p:nvPicPr>
        <p:blipFill>
          <a:blip r:embed="rId2"/>
          <a:stretch>
            <a:fillRect/>
          </a:stretch>
        </p:blipFill>
        <p:spPr>
          <a:xfrm>
            <a:off x="604793" y="183317"/>
            <a:ext cx="10982414" cy="6149440"/>
          </a:xfrm>
          <a:prstGeom prst="rect">
            <a:avLst/>
          </a:prstGeom>
        </p:spPr>
      </p:pic>
      <p:sp>
        <p:nvSpPr>
          <p:cNvPr id="3" name="Date Placeholder 2">
            <a:extLst>
              <a:ext uri="{FF2B5EF4-FFF2-40B4-BE49-F238E27FC236}">
                <a16:creationId xmlns:a16="http://schemas.microsoft.com/office/drawing/2014/main" id="{66E3C58C-E2B1-49B1-B43C-51ECC9D2CF07}"/>
              </a:ext>
            </a:extLst>
          </p:cNvPr>
          <p:cNvSpPr>
            <a:spLocks noGrp="1"/>
          </p:cNvSpPr>
          <p:nvPr>
            <p:ph type="dt" sz="half" idx="10"/>
          </p:nvPr>
        </p:nvSpPr>
        <p:spPr/>
        <p:txBody>
          <a:bodyPr/>
          <a:lstStyle/>
          <a:p>
            <a:r>
              <a:rPr lang="en-US"/>
              <a:t>04/14/2021</a:t>
            </a:r>
          </a:p>
        </p:txBody>
      </p:sp>
      <p:sp>
        <p:nvSpPr>
          <p:cNvPr id="4" name="Footer Placeholder 3">
            <a:extLst>
              <a:ext uri="{FF2B5EF4-FFF2-40B4-BE49-F238E27FC236}">
                <a16:creationId xmlns:a16="http://schemas.microsoft.com/office/drawing/2014/main" id="{F02FE3B8-FA2C-4E8C-846F-8F889A4BAB61}"/>
              </a:ext>
            </a:extLst>
          </p:cNvPr>
          <p:cNvSpPr>
            <a:spLocks noGrp="1"/>
          </p:cNvSpPr>
          <p:nvPr>
            <p:ph type="ftr" sz="quarter" idx="11"/>
          </p:nvPr>
        </p:nvSpPr>
        <p:spPr/>
        <p:txBody>
          <a:bodyPr/>
          <a:lstStyle/>
          <a:p>
            <a:r>
              <a:rPr lang="en-US"/>
              <a:t>https://socialmediaie.github.io/tutorials/WWW2021/</a:t>
            </a:r>
          </a:p>
        </p:txBody>
      </p:sp>
      <p:sp>
        <p:nvSpPr>
          <p:cNvPr id="5" name="Slide Number Placeholder 4">
            <a:extLst>
              <a:ext uri="{FF2B5EF4-FFF2-40B4-BE49-F238E27FC236}">
                <a16:creationId xmlns:a16="http://schemas.microsoft.com/office/drawing/2014/main" id="{C6D81464-B5B6-4699-B14C-C21405B714FA}"/>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6" name="Rectangle 5">
            <a:extLst>
              <a:ext uri="{FF2B5EF4-FFF2-40B4-BE49-F238E27FC236}">
                <a16:creationId xmlns:a16="http://schemas.microsoft.com/office/drawing/2014/main" id="{0FEFA0BC-FE95-4A8A-9CA4-3392C719C1F8}"/>
              </a:ext>
            </a:extLst>
          </p:cNvPr>
          <p:cNvSpPr/>
          <p:nvPr/>
        </p:nvSpPr>
        <p:spPr>
          <a:xfrm>
            <a:off x="4226491" y="5055292"/>
            <a:ext cx="3623043" cy="369332"/>
          </a:xfrm>
          <a:prstGeom prst="rect">
            <a:avLst/>
          </a:prstGeom>
        </p:spPr>
        <p:txBody>
          <a:bodyPr wrap="none">
            <a:spAutoFit/>
          </a:bodyPr>
          <a:lstStyle/>
          <a:p>
            <a:r>
              <a:rPr lang="en-US" dirty="0">
                <a:solidFill>
                  <a:prstClr val="black"/>
                </a:solidFill>
                <a:hlinkClick r:id="rId3"/>
              </a:rPr>
              <a:t>https://shubhanshu.com/phd_thesis</a:t>
            </a:r>
            <a:endParaRPr lang="en-US" dirty="0"/>
          </a:p>
        </p:txBody>
      </p:sp>
    </p:spTree>
    <p:extLst>
      <p:ext uri="{BB962C8B-B14F-4D97-AF65-F5344CB8AC3E}">
        <p14:creationId xmlns:p14="http://schemas.microsoft.com/office/powerpoint/2010/main" val="3103020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31EB-6727-426A-94FC-B1DA92927212}"/>
              </a:ext>
            </a:extLst>
          </p:cNvPr>
          <p:cNvSpPr>
            <a:spLocks noGrp="1"/>
          </p:cNvSpPr>
          <p:nvPr>
            <p:ph type="title"/>
          </p:nvPr>
        </p:nvSpPr>
        <p:spPr/>
        <p:txBody>
          <a:bodyPr/>
          <a:lstStyle/>
          <a:p>
            <a:r>
              <a:rPr lang="en-US" err="1"/>
              <a:t>Covid</a:t>
            </a:r>
            <a:r>
              <a:rPr lang="en-US"/>
              <a:t> 19</a:t>
            </a:r>
          </a:p>
        </p:txBody>
      </p:sp>
      <p:sp>
        <p:nvSpPr>
          <p:cNvPr id="3" name="Content Placeholder 2">
            <a:extLst>
              <a:ext uri="{FF2B5EF4-FFF2-40B4-BE49-F238E27FC236}">
                <a16:creationId xmlns:a16="http://schemas.microsoft.com/office/drawing/2014/main" id="{CE9B53E4-73DD-4E61-93B3-CB9809A425EC}"/>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a:ea typeface="+mn-lt"/>
                <a:cs typeface="+mn-lt"/>
              </a:rPr>
              <a:t>Suggested papers:</a:t>
            </a:r>
            <a:endParaRPr lang="en-US" dirty="0">
              <a:ea typeface="+mn-lt"/>
              <a:cs typeface="+mn-lt"/>
            </a:endParaRPr>
          </a:p>
          <a:p>
            <a:r>
              <a:rPr lang="en-US"/>
              <a:t>Mining and Analyzing Public Opinion Related to COVID-19, and</a:t>
            </a:r>
          </a:p>
          <a:p>
            <a:r>
              <a:rPr lang="en-US" dirty="0">
                <a:hlinkClick r:id="rId2"/>
              </a:rPr>
              <a:t>Detecting COVID-19 Misinformation in Videos on YouTube</a:t>
            </a:r>
            <a:endParaRPr lang="en-US" dirty="0">
              <a:cs typeface="Calibri"/>
              <a:hlinkClick r:id="rId2"/>
            </a:endParaRPr>
          </a:p>
          <a:p>
            <a:r>
              <a:rPr lang="en-US" dirty="0">
                <a:hlinkClick r:id="rId3"/>
              </a:rPr>
              <a:t>Temporal Mental Health Dynamics on Social Media</a:t>
            </a:r>
            <a:endParaRPr lang="en-US">
              <a:cs typeface="Calibri" panose="020F0502020204030204"/>
              <a:hlinkClick r:id="rId3"/>
            </a:endParaRPr>
          </a:p>
          <a:p>
            <a:r>
              <a:rPr lang="en-US" dirty="0">
                <a:ea typeface="+mn-lt"/>
                <a:cs typeface="+mn-lt"/>
                <a:hlinkClick r:id="rId4"/>
              </a:rPr>
              <a:t>COVIDLIES: Detecting COVID-19 Misinformation on Social Media</a:t>
            </a:r>
            <a:endParaRPr lang="en-US">
              <a:cs typeface="Calibri" panose="020F0502020204030204"/>
            </a:endParaRPr>
          </a:p>
          <a:p>
            <a:r>
              <a:rPr lang="en-US" dirty="0">
                <a:ea typeface="+mn-lt"/>
                <a:cs typeface="+mn-lt"/>
                <a:hlinkClick r:id="rId5"/>
              </a:rPr>
              <a:t>Annotating the Pandemic: Named Entity Recognition and Normalisation in COVID-19 Literature</a:t>
            </a:r>
            <a:endParaRPr lang="en-US" dirty="0">
              <a:cs typeface="Calibri" panose="020F0502020204030204"/>
            </a:endParaRPr>
          </a:p>
          <a:p>
            <a:r>
              <a:rPr lang="en-US" dirty="0">
                <a:ea typeface="+mn-lt"/>
                <a:cs typeface="+mn-lt"/>
                <a:hlinkClick r:id="rId6"/>
              </a:rPr>
              <a:t>Detecting Emerging Symptoms of COVID-19 using Context-based Twitter Embeddings</a:t>
            </a:r>
            <a:endParaRPr lang="en-US">
              <a:cs typeface="Calibri" panose="020F0502020204030204"/>
            </a:endParaRPr>
          </a:p>
          <a:p>
            <a:r>
              <a:rPr lang="en-US" dirty="0">
                <a:ea typeface="+mn-lt"/>
                <a:cs typeface="+mn-lt"/>
                <a:hlinkClick r:id="rId7"/>
              </a:rPr>
              <a:t>Hate and Toxic Speech Detection in the Context of Covid-19 Pandemic using XAI: Ongoing Applied Research</a:t>
            </a:r>
            <a:endParaRPr lang="en-US">
              <a:cs typeface="Calibri" panose="020F0502020204030204"/>
            </a:endParaRPr>
          </a:p>
          <a:p>
            <a:r>
              <a:rPr lang="en-US" dirty="0">
                <a:ea typeface="+mn-lt"/>
                <a:cs typeface="+mn-lt"/>
                <a:hlinkClick r:id="rId8"/>
              </a:rPr>
              <a:t>Measuring Linguistic Diversity During COVID-19</a:t>
            </a:r>
            <a:endParaRPr lang="en-US" dirty="0">
              <a:cs typeface="Calibri"/>
            </a:endParaRPr>
          </a:p>
          <a:p>
            <a:pPr marL="0" indent="0">
              <a:buNone/>
            </a:pPr>
            <a:endParaRPr lang="en-US" dirty="0">
              <a:cs typeface="Calibri"/>
            </a:endParaRPr>
          </a:p>
        </p:txBody>
      </p:sp>
      <p:sp>
        <p:nvSpPr>
          <p:cNvPr id="4" name="Date Placeholder 3">
            <a:extLst>
              <a:ext uri="{FF2B5EF4-FFF2-40B4-BE49-F238E27FC236}">
                <a16:creationId xmlns:a16="http://schemas.microsoft.com/office/drawing/2014/main" id="{5847D957-8F03-4498-9C85-C25FD0DE4690}"/>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C320B986-0362-4A16-AB8C-DF7A461EE35B}"/>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0FE25810-4170-4B94-B81D-E0DA6A119349}"/>
              </a:ext>
            </a:extLst>
          </p:cNvPr>
          <p:cNvSpPr>
            <a:spLocks noGrp="1"/>
          </p:cNvSpPr>
          <p:nvPr>
            <p:ph type="sldNum" sz="quarter" idx="12"/>
          </p:nvPr>
        </p:nvSpPr>
        <p:spPr/>
        <p:txBody>
          <a:bodyPr/>
          <a:lstStyle/>
          <a:p>
            <a:fld id="{368A6D0F-412D-485D-8BE9-C60238CA9A35}" type="slidenum">
              <a:rPr lang="en-US" smtClean="0"/>
              <a:t>70</a:t>
            </a:fld>
            <a:endParaRPr lang="en-US"/>
          </a:p>
        </p:txBody>
      </p:sp>
    </p:spTree>
    <p:extLst>
      <p:ext uri="{BB962C8B-B14F-4D97-AF65-F5344CB8AC3E}">
        <p14:creationId xmlns:p14="http://schemas.microsoft.com/office/powerpoint/2010/main" val="289854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0B01-334E-4B4B-A57F-3D7D15477F5D}"/>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dirty="0"/>
              <a:t>Information extraction tasks </a:t>
            </a:r>
            <a:r>
              <a:rPr lang="en-US" sz="1800" dirty="0">
                <a:solidFill>
                  <a:prstClr val="black"/>
                </a:solidFill>
                <a:latin typeface="Calibri" panose="020F0502020204030204"/>
                <a:ea typeface="+mn-ea"/>
                <a:cs typeface="+mn-cs"/>
                <a:hlinkClick r:id="rId2"/>
              </a:rPr>
              <a:t>https://shubhanshu.com/phd_thesis</a:t>
            </a:r>
            <a:r>
              <a:rPr lang="en-US" sz="1800" dirty="0">
                <a:solidFill>
                  <a:prstClr val="black"/>
                </a:solidFill>
                <a:latin typeface="Calibri" panose="020F0502020204030204"/>
                <a:ea typeface="+mn-ea"/>
                <a:cs typeface="+mn-cs"/>
              </a:rPr>
              <a:t> </a:t>
            </a:r>
            <a:endParaRPr lang="en-US" dirty="0"/>
          </a:p>
        </p:txBody>
      </p:sp>
      <p:graphicFrame>
        <p:nvGraphicFramePr>
          <p:cNvPr id="3" name="Content Placeholder 6">
            <a:extLst>
              <a:ext uri="{FF2B5EF4-FFF2-40B4-BE49-F238E27FC236}">
                <a16:creationId xmlns:a16="http://schemas.microsoft.com/office/drawing/2014/main" id="{5185090F-B7D0-4436-B54B-4834A676012F}"/>
              </a:ext>
            </a:extLst>
          </p:cNvPr>
          <p:cNvGraphicFramePr>
            <a:graphicFrameLocks/>
          </p:cNvGraphicFramePr>
          <p:nvPr>
            <p:extLst>
              <p:ext uri="{D42A27DB-BD31-4B8C-83A1-F6EECF244321}">
                <p14:modId xmlns:p14="http://schemas.microsoft.com/office/powerpoint/2010/main" val="28485593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209C973A-1B59-4D59-AC11-B10C47ED284A}"/>
              </a:ext>
            </a:extLst>
          </p:cNvPr>
          <p:cNvSpPr>
            <a:spLocks noGrp="1"/>
          </p:cNvSpPr>
          <p:nvPr>
            <p:ph type="dt" sz="half" idx="10"/>
          </p:nvPr>
        </p:nvSpPr>
        <p:spPr/>
        <p:txBody>
          <a:bodyPr/>
          <a:lstStyle/>
          <a:p>
            <a:r>
              <a:rPr lang="en-US"/>
              <a:t>04/14/2021</a:t>
            </a:r>
          </a:p>
        </p:txBody>
      </p:sp>
      <p:sp>
        <p:nvSpPr>
          <p:cNvPr id="5" name="Footer Placeholder 4">
            <a:extLst>
              <a:ext uri="{FF2B5EF4-FFF2-40B4-BE49-F238E27FC236}">
                <a16:creationId xmlns:a16="http://schemas.microsoft.com/office/drawing/2014/main" id="{24E4ED1B-5782-4CAC-AF06-12A549F085CF}"/>
              </a:ext>
            </a:extLst>
          </p:cNvPr>
          <p:cNvSpPr>
            <a:spLocks noGrp="1"/>
          </p:cNvSpPr>
          <p:nvPr>
            <p:ph type="ftr" sz="quarter" idx="11"/>
          </p:nvPr>
        </p:nvSpPr>
        <p:spPr/>
        <p:txBody>
          <a:bodyPr/>
          <a:lstStyle/>
          <a:p>
            <a:r>
              <a:rPr lang="en-US"/>
              <a:t>https://socialmediaie.github.io/tutorials/WWW2021/</a:t>
            </a:r>
          </a:p>
        </p:txBody>
      </p:sp>
      <p:sp>
        <p:nvSpPr>
          <p:cNvPr id="6" name="Slide Number Placeholder 5">
            <a:extLst>
              <a:ext uri="{FF2B5EF4-FFF2-40B4-BE49-F238E27FC236}">
                <a16:creationId xmlns:a16="http://schemas.microsoft.com/office/drawing/2014/main" id="{1B0F2563-F229-4870-888A-13AAE9CE9933}"/>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590931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3F8FB8-D81D-4D78-8940-CAD916D6EA44}"/>
              </a:ext>
            </a:extLst>
          </p:cNvPr>
          <p:cNvSpPr>
            <a:spLocks noGrp="1"/>
          </p:cNvSpPr>
          <p:nvPr>
            <p:ph type="title"/>
          </p:nvPr>
        </p:nvSpPr>
        <p:spPr/>
        <p:txBody>
          <a:bodyPr/>
          <a:lstStyle/>
          <a:p>
            <a:r>
              <a:rPr lang="en-US"/>
              <a:t>Examples of information extraction for social media text</a:t>
            </a:r>
          </a:p>
        </p:txBody>
      </p:sp>
      <p:sp>
        <p:nvSpPr>
          <p:cNvPr id="8" name="Text Placeholder 7">
            <a:extLst>
              <a:ext uri="{FF2B5EF4-FFF2-40B4-BE49-F238E27FC236}">
                <a16:creationId xmlns:a16="http://schemas.microsoft.com/office/drawing/2014/main" id="{B24D01FE-9EF0-4D9E-A16D-BF40432DB9F8}"/>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45EFC2CB-1C3E-4799-8252-012C4CCDC8DE}"/>
              </a:ext>
            </a:extLst>
          </p:cNvPr>
          <p:cNvSpPr>
            <a:spLocks noGrp="1"/>
          </p:cNvSpPr>
          <p:nvPr>
            <p:ph type="dt" sz="half" idx="10"/>
          </p:nvPr>
        </p:nvSpPr>
        <p:spPr/>
        <p:txBody>
          <a:bodyPr/>
          <a:lstStyle/>
          <a:p>
            <a:r>
              <a:rPr lang="en-US"/>
              <a:t>04/14/2021</a:t>
            </a:r>
          </a:p>
        </p:txBody>
      </p:sp>
      <p:sp>
        <p:nvSpPr>
          <p:cNvPr id="3" name="Footer Placeholder 2">
            <a:extLst>
              <a:ext uri="{FF2B5EF4-FFF2-40B4-BE49-F238E27FC236}">
                <a16:creationId xmlns:a16="http://schemas.microsoft.com/office/drawing/2014/main" id="{4112B039-960D-4482-A82F-67AFE37D7ADA}"/>
              </a:ext>
            </a:extLst>
          </p:cNvPr>
          <p:cNvSpPr>
            <a:spLocks noGrp="1"/>
          </p:cNvSpPr>
          <p:nvPr>
            <p:ph type="ftr" sz="quarter" idx="11"/>
          </p:nvPr>
        </p:nvSpPr>
        <p:spPr/>
        <p:txBody>
          <a:bodyPr/>
          <a:lstStyle/>
          <a:p>
            <a:r>
              <a:rPr lang="en-US"/>
              <a:t>https://socialmediaie.github.io/tutorials/WWW2021/</a:t>
            </a:r>
          </a:p>
        </p:txBody>
      </p:sp>
      <p:sp>
        <p:nvSpPr>
          <p:cNvPr id="4" name="Slide Number Placeholder 3">
            <a:extLst>
              <a:ext uri="{FF2B5EF4-FFF2-40B4-BE49-F238E27FC236}">
                <a16:creationId xmlns:a16="http://schemas.microsoft.com/office/drawing/2014/main" id="{EFE544AB-5962-461D-A202-E9170ABEB23A}"/>
              </a:ext>
            </a:extLst>
          </p:cNvPr>
          <p:cNvSpPr>
            <a:spLocks noGrp="1"/>
          </p:cNvSpPr>
          <p:nvPr>
            <p:ph type="sldNum" sz="quarter" idx="12"/>
          </p:nvPr>
        </p:nvSpPr>
        <p:spPr/>
        <p:txBody>
          <a:bodyPr/>
          <a:lstStyle/>
          <a:p>
            <a:fld id="{368A6D0F-412D-485D-8BE9-C60238CA9A35}" type="slidenum">
              <a:rPr lang="en-US" smtClean="0"/>
              <a:t>9</a:t>
            </a:fld>
            <a:endParaRPr lang="en-US"/>
          </a:p>
        </p:txBody>
      </p:sp>
    </p:spTree>
    <p:extLst>
      <p:ext uri="{BB962C8B-B14F-4D97-AF65-F5344CB8AC3E}">
        <p14:creationId xmlns:p14="http://schemas.microsoft.com/office/powerpoint/2010/main" val="1431671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TotalTime>
  <Words>6028</Words>
  <Application>Microsoft Office PowerPoint</Application>
  <PresentationFormat>Widescreen</PresentationFormat>
  <Paragraphs>915</Paragraphs>
  <Slides>70</Slides>
  <Notes>8</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70</vt:i4>
      </vt:variant>
    </vt:vector>
  </HeadingPairs>
  <TitlesOfParts>
    <vt:vector size="77" baseType="lpstr">
      <vt:lpstr>Arial</vt:lpstr>
      <vt:lpstr>Book Antiqua</vt:lpstr>
      <vt:lpstr>Calibri</vt:lpstr>
      <vt:lpstr>Calibri Light</vt:lpstr>
      <vt:lpstr>Consolas</vt:lpstr>
      <vt:lpstr>office theme</vt:lpstr>
      <vt:lpstr>1_Office Theme</vt:lpstr>
      <vt:lpstr>Information Extraction from Social Media: Tasks, Data, and Open-Source Tools</vt:lpstr>
      <vt:lpstr>Initial setup</vt:lpstr>
      <vt:lpstr>Agenda</vt:lpstr>
      <vt:lpstr>Introduction</vt:lpstr>
      <vt:lpstr>PowerPoint Presentation</vt:lpstr>
      <vt:lpstr>PowerPoint Presentation</vt:lpstr>
      <vt:lpstr>PowerPoint Presentation</vt:lpstr>
      <vt:lpstr>PowerPoint Presentation</vt:lpstr>
      <vt:lpstr>Examples of information extraction for social media text</vt:lpstr>
      <vt:lpstr>Text classification https://github.com/socialmediaie/SocialMediaIE </vt:lpstr>
      <vt:lpstr>Sequence tagging https://github.com/socialmediaie/SocialMediaIE </vt:lpstr>
      <vt:lpstr>Applications of information extraction</vt:lpstr>
      <vt:lpstr>Entity mention clustering</vt:lpstr>
      <vt:lpstr>Applications of Information extraction</vt:lpstr>
      <vt:lpstr>Applications</vt:lpstr>
      <vt:lpstr>Network construction from text classification labels and identification of influential users</vt:lpstr>
      <vt:lpstr>Identifying trending topics and events</vt:lpstr>
      <vt:lpstr>Visualizing temporal trends in data</vt:lpstr>
      <vt:lpstr>Lexicon-based Approach</vt:lpstr>
      <vt:lpstr>Sentiment Analysis, Presidential Election, and Candidates’ Ranking</vt:lpstr>
      <vt:lpstr>Using moral foundations to analyze social effects</vt:lpstr>
      <vt:lpstr>Using moral foundations analysis in analyzing social effects (contd.)</vt:lpstr>
      <vt:lpstr>Analyzing Tweets to Examine Cross-Cutting Exposure in Social Media</vt:lpstr>
      <vt:lpstr>Detecting and Prioritizing Needs during Crisis Events (i.e., COVID19)</vt:lpstr>
      <vt:lpstr>More on COVID 19 Crisis</vt:lpstr>
      <vt:lpstr>Collecting and distributing social media data</vt:lpstr>
      <vt:lpstr>Use of Social Media Data for Research</vt:lpstr>
      <vt:lpstr>Publicly available social media data</vt:lpstr>
      <vt:lpstr>Tagging data</vt:lpstr>
      <vt:lpstr>Classification data</vt:lpstr>
      <vt:lpstr>Collecting new social media data</vt:lpstr>
      <vt:lpstr>Methods for Extracting Information from Social Media Data</vt:lpstr>
      <vt:lpstr>GUI tool for using IE to extract networks from text data</vt:lpstr>
      <vt:lpstr>Rule based Twitter NER Mishra &amp; Diesner (2016). https://github.com/napsternxg/TwitterNER</vt:lpstr>
      <vt:lpstr>Evaluating Twitter NER (F1-score) Mishra &amp; Diesner (2016). </vt:lpstr>
      <vt:lpstr>Multi-task-multi-dataset learning Mishra 2019, HT’ 19</vt:lpstr>
      <vt:lpstr>Evaluating MTL models Mishra 2019, HT’ 19</vt:lpstr>
      <vt:lpstr>Training Mishra 2019, HT’ 19</vt:lpstr>
      <vt:lpstr>Label embeddings (POS)</vt:lpstr>
      <vt:lpstr>Label embeddings (NER)</vt:lpstr>
      <vt:lpstr>Label embeddings (chunking)</vt:lpstr>
      <vt:lpstr>Label embeddings (super-sense tagging)</vt:lpstr>
      <vt:lpstr>Label embeddings (super-sense tagging)</vt:lpstr>
      <vt:lpstr>Web based UI https://github.com/socialmediaie/SocialMediaIE</vt:lpstr>
      <vt:lpstr>Multi-task-multi-dataset learning - classification</vt:lpstr>
      <vt:lpstr>Sentiment classification results https://github.com/socialmediaie/SocialMediaIE   </vt:lpstr>
      <vt:lpstr>PowerPoint Presentation</vt:lpstr>
      <vt:lpstr>Label embeddings</vt:lpstr>
      <vt:lpstr>Web based UI https://github.com/socialmediaie/SocialMediaIE </vt:lpstr>
      <vt:lpstr>Incremental learning of text classifiers with human-in-the-loop</vt:lpstr>
      <vt:lpstr>Active Learning</vt:lpstr>
      <vt:lpstr>PowerPoint Presentation</vt:lpstr>
      <vt:lpstr>PowerPoint Presentation</vt:lpstr>
      <vt:lpstr>PowerPoint Presentation</vt:lpstr>
      <vt:lpstr>PowerPoint Presentation</vt:lpstr>
      <vt:lpstr>Multilingual learning for hate speech detection</vt:lpstr>
      <vt:lpstr>Improving sentiment classification using user and tweet metadata</vt:lpstr>
      <vt:lpstr>PowerPoint Presentation</vt:lpstr>
      <vt:lpstr>PowerPoint Presentation</vt:lpstr>
      <vt:lpstr>PowerPoint Presentation</vt:lpstr>
      <vt:lpstr>Hands on session using SocialMediaIE</vt:lpstr>
      <vt:lpstr>List of social media IE tools</vt:lpstr>
      <vt:lpstr>Using SocialMediaIE for IE from text</vt:lpstr>
      <vt:lpstr>Other models for multi-task learning</vt:lpstr>
      <vt:lpstr>Visualize temporal network of social media data in your browser</vt:lpstr>
      <vt:lpstr>Thank you</vt:lpstr>
      <vt:lpstr>References</vt:lpstr>
      <vt:lpstr>References</vt:lpstr>
      <vt:lpstr>References</vt:lpstr>
      <vt:lpstr>Covid 19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Shubhanshu Mishra</dc:creator>
  <cp:lastModifiedBy>Shubhanshu Mishra</cp:lastModifiedBy>
  <cp:revision>160</cp:revision>
  <dcterms:created xsi:type="dcterms:W3CDTF">2020-07-05T15:00:01Z</dcterms:created>
  <dcterms:modified xsi:type="dcterms:W3CDTF">2021-04-20T07:16:45Z</dcterms:modified>
</cp:coreProperties>
</file>